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8" r:id="rId2"/>
    <p:sldMasterId id="2147483806" r:id="rId3"/>
  </p:sldMasterIdLst>
  <p:notesMasterIdLst>
    <p:notesMasterId r:id="rId26"/>
  </p:notesMasterIdLst>
  <p:sldIdLst>
    <p:sldId id="258" r:id="rId4"/>
    <p:sldId id="260" r:id="rId5"/>
    <p:sldId id="352" r:id="rId6"/>
    <p:sldId id="307" r:id="rId7"/>
    <p:sldId id="278" r:id="rId8"/>
    <p:sldId id="426" r:id="rId9"/>
    <p:sldId id="411" r:id="rId10"/>
    <p:sldId id="390" r:id="rId11"/>
    <p:sldId id="385" r:id="rId12"/>
    <p:sldId id="395" r:id="rId13"/>
    <p:sldId id="304" r:id="rId14"/>
    <p:sldId id="419" r:id="rId15"/>
    <p:sldId id="420" r:id="rId16"/>
    <p:sldId id="421" r:id="rId17"/>
    <p:sldId id="274" r:id="rId18"/>
    <p:sldId id="391" r:id="rId19"/>
    <p:sldId id="424" r:id="rId20"/>
    <p:sldId id="422" r:id="rId21"/>
    <p:sldId id="423" r:id="rId22"/>
    <p:sldId id="381" r:id="rId23"/>
    <p:sldId id="412" r:id="rId24"/>
    <p:sldId id="425"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A12B2F"/>
    <a:srgbClr val="007836"/>
    <a:srgbClr val="ECAA00"/>
    <a:srgbClr val="76777B"/>
    <a:srgbClr val="00609C"/>
    <a:srgbClr val="ECAC00"/>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18FAE-2D2E-45EA-86B4-45A53358B6E8}" v="615" dt="2023-01-21T02:22:49.411"/>
    <p1510:client id="{742C6FD3-E8DC-433C-84E6-A17A58BC81F9}" v="11" dt="2023-01-19T15:57:24.986"/>
    <p1510:client id="{DAB72BA9-9EB8-490C-AF47-8128EA2A5DC0}" v="13" dt="2023-01-19T15:54:07.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511" autoAdjust="0"/>
  </p:normalViewPr>
  <p:slideViewPr>
    <p:cSldViewPr snapToGrid="0" showGuides="1">
      <p:cViewPr varScale="1">
        <p:scale>
          <a:sx n="127" d="100"/>
          <a:sy n="127" d="100"/>
        </p:scale>
        <p:origin x="132" y="120"/>
      </p:cViewPr>
      <p:guideLst>
        <p:guide orient="horz" pos="271"/>
        <p:guide orient="horz" pos="3092"/>
        <p:guide orient="horz" pos="517"/>
        <p:guide orient="horz" pos="895"/>
        <p:guide orient="horz" pos="2387"/>
        <p:guide pos="5565"/>
        <p:guide pos="317"/>
        <p:guide pos="15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rkewicz, Katie" userId="6JBX140e1SKc+lBbijmbfkQh9XvfqTvCzUUD2urj8/w=" providerId="None" clId="Web-{DAB72BA9-9EB8-490C-AF47-8128EA2A5DC0}"/>
    <pc:docChg chg="delSld modSld sldOrd">
      <pc:chgData name="Yurkewicz, Katie" userId="6JBX140e1SKc+lBbijmbfkQh9XvfqTvCzUUD2urj8/w=" providerId="None" clId="Web-{DAB72BA9-9EB8-490C-AF47-8128EA2A5DC0}" dt="2023-01-19T15:54:07.793" v="10"/>
      <pc:docMkLst>
        <pc:docMk/>
      </pc:docMkLst>
      <pc:sldChg chg="modSp">
        <pc:chgData name="Yurkewicz, Katie" userId="6JBX140e1SKc+lBbijmbfkQh9XvfqTvCzUUD2urj8/w=" providerId="None" clId="Web-{DAB72BA9-9EB8-490C-AF47-8128EA2A5DC0}" dt="2023-01-19T15:30:40.037" v="1" actId="20577"/>
        <pc:sldMkLst>
          <pc:docMk/>
          <pc:sldMk cId="122816930" sldId="258"/>
        </pc:sldMkLst>
        <pc:spChg chg="mod">
          <ac:chgData name="Yurkewicz, Katie" userId="6JBX140e1SKc+lBbijmbfkQh9XvfqTvCzUUD2urj8/w=" providerId="None" clId="Web-{DAB72BA9-9EB8-490C-AF47-8128EA2A5DC0}" dt="2023-01-19T15:30:40.037" v="1" actId="20577"/>
          <ac:spMkLst>
            <pc:docMk/>
            <pc:sldMk cId="122816930" sldId="258"/>
            <ac:spMk id="39" creationId="{00000000-0000-0000-0000-000000000000}"/>
          </ac:spMkLst>
        </pc:spChg>
      </pc:sldChg>
      <pc:sldChg chg="ord">
        <pc:chgData name="Yurkewicz, Katie" userId="6JBX140e1SKc+lBbijmbfkQh9XvfqTvCzUUD2urj8/w=" providerId="None" clId="Web-{DAB72BA9-9EB8-490C-AF47-8128EA2A5DC0}" dt="2023-01-19T15:32:40.867" v="3"/>
        <pc:sldMkLst>
          <pc:docMk/>
          <pc:sldMk cId="4231203343" sldId="304"/>
        </pc:sldMkLst>
      </pc:sldChg>
      <pc:sldChg chg="modSp">
        <pc:chgData name="Yurkewicz, Katie" userId="6JBX140e1SKc+lBbijmbfkQh9XvfqTvCzUUD2urj8/w=" providerId="None" clId="Web-{DAB72BA9-9EB8-490C-AF47-8128EA2A5DC0}" dt="2023-01-19T15:30:54.850" v="2" actId="20577"/>
        <pc:sldMkLst>
          <pc:docMk/>
          <pc:sldMk cId="1688775964" sldId="385"/>
        </pc:sldMkLst>
        <pc:spChg chg="mod">
          <ac:chgData name="Yurkewicz, Katie" userId="6JBX140e1SKc+lBbijmbfkQh9XvfqTvCzUUD2urj8/w=" providerId="None" clId="Web-{DAB72BA9-9EB8-490C-AF47-8128EA2A5DC0}" dt="2023-01-19T15:30:54.850" v="2" actId="20577"/>
          <ac:spMkLst>
            <pc:docMk/>
            <pc:sldMk cId="1688775964" sldId="385"/>
            <ac:spMk id="2" creationId="{C337E629-5D5E-4D76-B83F-A7B83B0EF90B}"/>
          </ac:spMkLst>
        </pc:spChg>
      </pc:sldChg>
      <pc:sldChg chg="modSp">
        <pc:chgData name="Yurkewicz, Katie" userId="6JBX140e1SKc+lBbijmbfkQh9XvfqTvCzUUD2urj8/w=" providerId="None" clId="Web-{DAB72BA9-9EB8-490C-AF47-8128EA2A5DC0}" dt="2023-01-19T15:53:37.089" v="8" actId="20577"/>
        <pc:sldMkLst>
          <pc:docMk/>
          <pc:sldMk cId="975910819" sldId="391"/>
        </pc:sldMkLst>
        <pc:spChg chg="mod">
          <ac:chgData name="Yurkewicz, Katie" userId="6JBX140e1SKc+lBbijmbfkQh9XvfqTvCzUUD2urj8/w=" providerId="None" clId="Web-{DAB72BA9-9EB8-490C-AF47-8128EA2A5DC0}" dt="2023-01-19T15:53:37.089" v="8" actId="20577"/>
          <ac:spMkLst>
            <pc:docMk/>
            <pc:sldMk cId="975910819" sldId="391"/>
            <ac:spMk id="2" creationId="{6A87AC28-2599-D869-94D5-6D3AAC86FDD9}"/>
          </ac:spMkLst>
        </pc:spChg>
      </pc:sldChg>
      <pc:sldChg chg="delSp">
        <pc:chgData name="Yurkewicz, Katie" userId="6JBX140e1SKc+lBbijmbfkQh9XvfqTvCzUUD2urj8/w=" providerId="None" clId="Web-{DAB72BA9-9EB8-490C-AF47-8128EA2A5DC0}" dt="2023-01-19T15:54:07.793" v="10"/>
        <pc:sldMkLst>
          <pc:docMk/>
          <pc:sldMk cId="3558706149" sldId="411"/>
        </pc:sldMkLst>
        <pc:picChg chg="del">
          <ac:chgData name="Yurkewicz, Katie" userId="6JBX140e1SKc+lBbijmbfkQh9XvfqTvCzUUD2urj8/w=" providerId="None" clId="Web-{DAB72BA9-9EB8-490C-AF47-8128EA2A5DC0}" dt="2023-01-19T15:54:07.793" v="10"/>
          <ac:picMkLst>
            <pc:docMk/>
            <pc:sldMk cId="3558706149" sldId="411"/>
            <ac:picMk id="10" creationId="{703DD5E5-9D79-5B44-85FC-A840281A81D2}"/>
          </ac:picMkLst>
        </pc:picChg>
      </pc:sldChg>
      <pc:sldChg chg="del">
        <pc:chgData name="Yurkewicz, Katie" userId="6JBX140e1SKc+lBbijmbfkQh9XvfqTvCzUUD2urj8/w=" providerId="None" clId="Web-{DAB72BA9-9EB8-490C-AF47-8128EA2A5DC0}" dt="2023-01-19T15:53:48.605" v="9"/>
        <pc:sldMkLst>
          <pc:docMk/>
          <pc:sldMk cId="2643978931" sldId="413"/>
        </pc:sldMkLst>
      </pc:sldChg>
    </pc:docChg>
  </pc:docChgLst>
  <pc:docChgLst>
    <pc:chgData name="Burgess, Jessica" userId="aJykZKFEOjQad8gK2SeVAmALsVaQq9Bv/O9FRvF6nCQ=" providerId="None" clId="Web-{742C6FD3-E8DC-433C-84E6-A17A58BC81F9}"/>
    <pc:docChg chg="addSld delSld modSld sldOrd">
      <pc:chgData name="Burgess, Jessica" userId="aJykZKFEOjQad8gK2SeVAmALsVaQq9Bv/O9FRvF6nCQ=" providerId="None" clId="Web-{742C6FD3-E8DC-433C-84E6-A17A58BC81F9}" dt="2023-01-19T15:57:24.986" v="10"/>
      <pc:docMkLst>
        <pc:docMk/>
      </pc:docMkLst>
      <pc:sldChg chg="modSp add del ord replId">
        <pc:chgData name="Burgess, Jessica" userId="aJykZKFEOjQad8gK2SeVAmALsVaQq9Bv/O9FRvF6nCQ=" providerId="None" clId="Web-{742C6FD3-E8DC-433C-84E6-A17A58BC81F9}" dt="2023-01-19T15:57:24.986" v="10"/>
        <pc:sldMkLst>
          <pc:docMk/>
          <pc:sldMk cId="737716950" sldId="424"/>
        </pc:sldMkLst>
        <pc:spChg chg="mod">
          <ac:chgData name="Burgess, Jessica" userId="aJykZKFEOjQad8gK2SeVAmALsVaQq9Bv/O9FRvF6nCQ=" providerId="None" clId="Web-{742C6FD3-E8DC-433C-84E6-A17A58BC81F9}" dt="2023-01-19T15:57:13.767" v="9" actId="20577"/>
          <ac:spMkLst>
            <pc:docMk/>
            <pc:sldMk cId="737716950" sldId="424"/>
            <ac:spMk id="2" creationId="{C337E629-5D5E-4D76-B83F-A7B83B0EF90B}"/>
          </ac:spMkLst>
        </pc:spChg>
      </pc:sldChg>
    </pc:docChg>
  </pc:docChgLst>
  <pc:docChgLst>
    <pc:chgData name="Yurkewicz, Katie" userId="6JBX140e1SKc+lBbijmbfkQh9XvfqTvCzUUD2urj8/w=" providerId="None" clId="Web-{40E18FAE-2D2E-45EA-86B4-45A53358B6E8}"/>
    <pc:docChg chg="addSld modSld">
      <pc:chgData name="Yurkewicz, Katie" userId="6JBX140e1SKc+lBbijmbfkQh9XvfqTvCzUUD2urj8/w=" providerId="None" clId="Web-{40E18FAE-2D2E-45EA-86B4-45A53358B6E8}" dt="2023-01-21T02:22:49.411" v="533" actId="20577"/>
      <pc:docMkLst>
        <pc:docMk/>
      </pc:docMkLst>
      <pc:sldChg chg="delSp modSp">
        <pc:chgData name="Yurkewicz, Katie" userId="6JBX140e1SKc+lBbijmbfkQh9XvfqTvCzUUD2urj8/w=" providerId="None" clId="Web-{40E18FAE-2D2E-45EA-86B4-45A53358B6E8}" dt="2023-01-21T02:17:57.220" v="372" actId="20577"/>
        <pc:sldMkLst>
          <pc:docMk/>
          <pc:sldMk cId="975910819" sldId="391"/>
        </pc:sldMkLst>
        <pc:spChg chg="mod">
          <ac:chgData name="Yurkewicz, Katie" userId="6JBX140e1SKc+lBbijmbfkQh9XvfqTvCzUUD2urj8/w=" providerId="None" clId="Web-{40E18FAE-2D2E-45EA-86B4-45A53358B6E8}" dt="2023-01-21T02:17:57.220" v="372" actId="20577"/>
          <ac:spMkLst>
            <pc:docMk/>
            <pc:sldMk cId="975910819" sldId="391"/>
            <ac:spMk id="3" creationId="{C7C0C8E2-B285-AD99-D122-F4EBF54AFAB5}"/>
          </ac:spMkLst>
        </pc:spChg>
        <pc:spChg chg="del mod">
          <ac:chgData name="Yurkewicz, Katie" userId="6JBX140e1SKc+lBbijmbfkQh9XvfqTvCzUUD2urj8/w=" providerId="None" clId="Web-{40E18FAE-2D2E-45EA-86B4-45A53358B6E8}" dt="2023-01-21T02:17:16.329" v="358"/>
          <ac:spMkLst>
            <pc:docMk/>
            <pc:sldMk cId="975910819" sldId="391"/>
            <ac:spMk id="7" creationId="{9C2ACF73-72E0-EB43-B326-4F783D61B6AF}"/>
          </ac:spMkLst>
        </pc:spChg>
      </pc:sldChg>
      <pc:sldChg chg="modSp">
        <pc:chgData name="Yurkewicz, Katie" userId="6JBX140e1SKc+lBbijmbfkQh9XvfqTvCzUUD2urj8/w=" providerId="None" clId="Web-{40E18FAE-2D2E-45EA-86B4-45A53358B6E8}" dt="2023-01-21T02:04:03.884" v="6" actId="20577"/>
        <pc:sldMkLst>
          <pc:docMk/>
          <pc:sldMk cId="2810660822" sldId="423"/>
        </pc:sldMkLst>
        <pc:spChg chg="mod">
          <ac:chgData name="Yurkewicz, Katie" userId="6JBX140e1SKc+lBbijmbfkQh9XvfqTvCzUUD2urj8/w=" providerId="None" clId="Web-{40E18FAE-2D2E-45EA-86B4-45A53358B6E8}" dt="2023-01-21T02:04:03.884" v="6" actId="20577"/>
          <ac:spMkLst>
            <pc:docMk/>
            <pc:sldMk cId="2810660822" sldId="423"/>
            <ac:spMk id="3" creationId="{00000000-0000-0000-0000-000000000000}"/>
          </ac:spMkLst>
        </pc:spChg>
      </pc:sldChg>
      <pc:sldChg chg="delSp modSp new">
        <pc:chgData name="Yurkewicz, Katie" userId="6JBX140e1SKc+lBbijmbfkQh9XvfqTvCzUUD2urj8/w=" providerId="None" clId="Web-{40E18FAE-2D2E-45EA-86B4-45A53358B6E8}" dt="2023-01-21T02:22:49.411" v="533" actId="20577"/>
        <pc:sldMkLst>
          <pc:docMk/>
          <pc:sldMk cId="3774779275" sldId="424"/>
        </pc:sldMkLst>
        <pc:spChg chg="mod">
          <ac:chgData name="Yurkewicz, Katie" userId="6JBX140e1SKc+lBbijmbfkQh9XvfqTvCzUUD2urj8/w=" providerId="None" clId="Web-{40E18FAE-2D2E-45EA-86B4-45A53358B6E8}" dt="2023-01-21T02:19:44.018" v="398" actId="20577"/>
          <ac:spMkLst>
            <pc:docMk/>
            <pc:sldMk cId="3774779275" sldId="424"/>
            <ac:spMk id="2" creationId="{ED8643A2-6F07-CC18-6D00-7C6D23F6FB00}"/>
          </ac:spMkLst>
        </pc:spChg>
        <pc:spChg chg="mod">
          <ac:chgData name="Yurkewicz, Katie" userId="6JBX140e1SKc+lBbijmbfkQh9XvfqTvCzUUD2urj8/w=" providerId="None" clId="Web-{40E18FAE-2D2E-45EA-86B4-45A53358B6E8}" dt="2023-01-21T02:22:49.411" v="533" actId="20577"/>
          <ac:spMkLst>
            <pc:docMk/>
            <pc:sldMk cId="3774779275" sldId="424"/>
            <ac:spMk id="3" creationId="{88923C97-14C9-8B21-7F1D-D657F5537077}"/>
          </ac:spMkLst>
        </pc:spChg>
        <pc:spChg chg="del">
          <ac:chgData name="Yurkewicz, Katie" userId="6JBX140e1SKc+lBbijmbfkQh9XvfqTvCzUUD2urj8/w=" providerId="None" clId="Web-{40E18FAE-2D2E-45EA-86B4-45A53358B6E8}" dt="2023-01-21T02:18:37.955" v="394"/>
          <ac:spMkLst>
            <pc:docMk/>
            <pc:sldMk cId="3774779275" sldId="424"/>
            <ac:spMk id="4" creationId="{ED444D0F-FE2D-4D53-784B-D2E434D011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1/21/2023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a:t>
            </a:fld>
            <a:endParaRPr lang="en-US"/>
          </a:p>
        </p:txBody>
      </p:sp>
    </p:spTree>
    <p:extLst>
      <p:ext uri="{BB962C8B-B14F-4D97-AF65-F5344CB8AC3E}">
        <p14:creationId xmlns:p14="http://schemas.microsoft.com/office/powerpoint/2010/main" val="272782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11</a:t>
            </a:fld>
            <a:endParaRPr lang="en-US"/>
          </a:p>
        </p:txBody>
      </p:sp>
    </p:spTree>
    <p:extLst>
      <p:ext uri="{BB962C8B-B14F-4D97-AF65-F5344CB8AC3E}">
        <p14:creationId xmlns:p14="http://schemas.microsoft.com/office/powerpoint/2010/main" val="590167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12</a:t>
            </a:fld>
            <a:endParaRPr lang="en-US"/>
          </a:p>
        </p:txBody>
      </p:sp>
    </p:spTree>
    <p:extLst>
      <p:ext uri="{BB962C8B-B14F-4D97-AF65-F5344CB8AC3E}">
        <p14:creationId xmlns:p14="http://schemas.microsoft.com/office/powerpoint/2010/main" val="2752426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13</a:t>
            </a:fld>
            <a:endParaRPr lang="en-US"/>
          </a:p>
        </p:txBody>
      </p:sp>
    </p:spTree>
    <p:extLst>
      <p:ext uri="{BB962C8B-B14F-4D97-AF65-F5344CB8AC3E}">
        <p14:creationId xmlns:p14="http://schemas.microsoft.com/office/powerpoint/2010/main" val="508161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14</a:t>
            </a:fld>
            <a:endParaRPr lang="en-US"/>
          </a:p>
        </p:txBody>
      </p:sp>
    </p:spTree>
    <p:extLst>
      <p:ext uri="{BB962C8B-B14F-4D97-AF65-F5344CB8AC3E}">
        <p14:creationId xmlns:p14="http://schemas.microsoft.com/office/powerpoint/2010/main" val="403988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15</a:t>
            </a:fld>
            <a:endParaRPr lang="en-US"/>
          </a:p>
        </p:txBody>
      </p:sp>
    </p:spTree>
    <p:extLst>
      <p:ext uri="{BB962C8B-B14F-4D97-AF65-F5344CB8AC3E}">
        <p14:creationId xmlns:p14="http://schemas.microsoft.com/office/powerpoint/2010/main" val="2949856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16</a:t>
            </a:fld>
            <a:endParaRPr lang="en-US"/>
          </a:p>
        </p:txBody>
      </p:sp>
    </p:spTree>
    <p:extLst>
      <p:ext uri="{BB962C8B-B14F-4D97-AF65-F5344CB8AC3E}">
        <p14:creationId xmlns:p14="http://schemas.microsoft.com/office/powerpoint/2010/main" val="392441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18</a:t>
            </a:fld>
            <a:endParaRPr lang="en-US"/>
          </a:p>
        </p:txBody>
      </p:sp>
    </p:spTree>
    <p:extLst>
      <p:ext uri="{BB962C8B-B14F-4D97-AF65-F5344CB8AC3E}">
        <p14:creationId xmlns:p14="http://schemas.microsoft.com/office/powerpoint/2010/main" val="2786442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20</a:t>
            </a:fld>
            <a:endParaRPr lang="en-US"/>
          </a:p>
        </p:txBody>
      </p:sp>
    </p:spTree>
    <p:extLst>
      <p:ext uri="{BB962C8B-B14F-4D97-AF65-F5344CB8AC3E}">
        <p14:creationId xmlns:p14="http://schemas.microsoft.com/office/powerpoint/2010/main" val="276319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Storytelling and the brain research:</a:t>
            </a:r>
          </a:p>
          <a:p>
            <a:r>
              <a:rPr lang="en-US" dirty="0"/>
              <a:t>https://</a:t>
            </a:r>
            <a:r>
              <a:rPr lang="en-US" dirty="0" err="1"/>
              <a:t>www.youtube.com</a:t>
            </a:r>
            <a:r>
              <a:rPr lang="en-US" dirty="0"/>
              <a:t>/</a:t>
            </a:r>
            <a:r>
              <a:rPr lang="en-US" dirty="0" err="1"/>
              <a:t>watch?v</a:t>
            </a:r>
            <a:r>
              <a:rPr lang="en-US" dirty="0"/>
              <a:t>=zGrf0LGn6Y4&amp;t=1055s</a:t>
            </a:r>
          </a:p>
          <a:p>
            <a:r>
              <a:rPr lang="en-US" dirty="0"/>
              <a:t>https://</a:t>
            </a:r>
            <a:r>
              <a:rPr lang="en-US" dirty="0" err="1"/>
              <a:t>www.youtube.com</a:t>
            </a:r>
            <a:r>
              <a:rPr lang="en-US" dirty="0"/>
              <a:t>/</a:t>
            </a:r>
            <a:r>
              <a:rPr lang="en-US" dirty="0" err="1"/>
              <a:t>watch?v</a:t>
            </a:r>
            <a:r>
              <a:rPr lang="en-US" dirty="0"/>
              <a:t>=</a:t>
            </a:r>
            <a:r>
              <a:rPr lang="en-US" dirty="0" err="1"/>
              <a:t>FDhlOovaGrI&amp;t</a:t>
            </a:r>
            <a:r>
              <a:rPr lang="en-US" dirty="0"/>
              <a:t>=197s</a:t>
            </a:r>
          </a:p>
          <a:p>
            <a:r>
              <a:rPr lang="en-US" dirty="0"/>
              <a:t>https://</a:t>
            </a:r>
            <a:r>
              <a:rPr lang="en-US" dirty="0" err="1"/>
              <a:t>www.youtube.com</a:t>
            </a:r>
            <a:r>
              <a:rPr lang="en-US" dirty="0"/>
              <a:t>/</a:t>
            </a:r>
            <a:r>
              <a:rPr lang="en-US" dirty="0" err="1"/>
              <a:t>watch?v</a:t>
            </a:r>
            <a:r>
              <a:rPr lang="en-US" dirty="0"/>
              <a:t>=dIA2vxqvn04&amp;t=186s</a:t>
            </a:r>
          </a:p>
          <a:p>
            <a:endParaRPr lang="en-US" dirty="0"/>
          </a:p>
          <a:p>
            <a:pPr marL="0" indent="0">
              <a:buNone/>
            </a:pPr>
            <a:r>
              <a:rPr lang="en-US" b="1" dirty="0"/>
              <a:t>Books on science communication:</a:t>
            </a:r>
          </a:p>
          <a:p>
            <a:r>
              <a:rPr lang="en-US" b="1" dirty="0"/>
              <a:t>Thing Explainer </a:t>
            </a:r>
            <a:r>
              <a:rPr lang="en-US" i="1" dirty="0"/>
              <a:t>by Randall Munroe</a:t>
            </a:r>
          </a:p>
          <a:p>
            <a:r>
              <a:rPr lang="en-US" b="1" dirty="0"/>
              <a:t>If I Understood You, Would I Have This Look on My Face </a:t>
            </a:r>
            <a:r>
              <a:rPr lang="en-US" i="1" dirty="0"/>
              <a:t>by Alan </a:t>
            </a:r>
            <a:r>
              <a:rPr lang="en-US" i="1" dirty="0" err="1"/>
              <a:t>Alda</a:t>
            </a:r>
            <a:endParaRPr lang="en-US" i="1" dirty="0"/>
          </a:p>
          <a:p>
            <a:r>
              <a:rPr lang="en-US" b="1" dirty="0"/>
              <a:t>Houston, We Have a Narrative </a:t>
            </a:r>
            <a:r>
              <a:rPr lang="en-US" i="1" dirty="0"/>
              <a:t>by Randy Olson</a:t>
            </a:r>
          </a:p>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21</a:t>
            </a:fld>
            <a:endParaRPr lang="en-US"/>
          </a:p>
        </p:txBody>
      </p:sp>
    </p:spTree>
    <p:extLst>
      <p:ext uri="{BB962C8B-B14F-4D97-AF65-F5344CB8AC3E}">
        <p14:creationId xmlns:p14="http://schemas.microsoft.com/office/powerpoint/2010/main" val="253420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A275F-9FAD-48F7-BF64-CBD134AA7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37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Your Audience helps</a:t>
            </a:r>
            <a:r>
              <a:rPr lang="en-US" baseline="0" dirty="0"/>
              <a:t> you Tell a Story which helps you Build Relationships that can lead to you Raise Funding to Conduct Research that continues to have Impact</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3</a:t>
            </a:fld>
            <a:endParaRPr lang="en-US"/>
          </a:p>
        </p:txBody>
      </p:sp>
    </p:spTree>
    <p:extLst>
      <p:ext uri="{BB962C8B-B14F-4D97-AF65-F5344CB8AC3E}">
        <p14:creationId xmlns:p14="http://schemas.microsoft.com/office/powerpoint/2010/main" val="48019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A275F-9FAD-48F7-BF64-CBD134AA7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6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5</a:t>
            </a:fld>
            <a:endParaRPr lang="en-US"/>
          </a:p>
        </p:txBody>
      </p:sp>
    </p:spTree>
    <p:extLst>
      <p:ext uri="{BB962C8B-B14F-4D97-AF65-F5344CB8AC3E}">
        <p14:creationId xmlns:p14="http://schemas.microsoft.com/office/powerpoint/2010/main" val="161176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7</a:t>
            </a:fld>
            <a:endParaRPr lang="en-US"/>
          </a:p>
        </p:txBody>
      </p:sp>
    </p:spTree>
    <p:extLst>
      <p:ext uri="{BB962C8B-B14F-4D97-AF65-F5344CB8AC3E}">
        <p14:creationId xmlns:p14="http://schemas.microsoft.com/office/powerpoint/2010/main" val="147792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A-B-T exercise</a:t>
            </a:r>
          </a:p>
        </p:txBody>
      </p:sp>
      <p:sp>
        <p:nvSpPr>
          <p:cNvPr id="4" name="Slide Number Placeholder 3"/>
          <p:cNvSpPr>
            <a:spLocks noGrp="1"/>
          </p:cNvSpPr>
          <p:nvPr>
            <p:ph type="sldNum" sz="quarter" idx="10"/>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89749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42526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10</a:t>
            </a:fld>
            <a:endParaRPr lang="en-US"/>
          </a:p>
        </p:txBody>
      </p:sp>
    </p:spTree>
    <p:extLst>
      <p:ext uri="{BB962C8B-B14F-4D97-AF65-F5344CB8AC3E}">
        <p14:creationId xmlns:p14="http://schemas.microsoft.com/office/powerpoint/2010/main" val="2551857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6" y="4739217"/>
            <a:ext cx="3711039" cy="404284"/>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userDrawn="1"/>
        </p:nvSpPr>
        <p:spPr>
          <a:xfrm>
            <a:off x="469900" y="4635018"/>
            <a:ext cx="1387624" cy="369332"/>
          </a:xfrm>
          <a:prstGeom prst="rect">
            <a:avLst/>
          </a:prstGeom>
          <a:noFill/>
        </p:spPr>
        <p:txBody>
          <a:bodyPr wrap="none" lIns="0" rtlCol="0">
            <a:spAutoFit/>
          </a:bodyPr>
          <a:lstStyle/>
          <a:p>
            <a:r>
              <a:rPr lang="en-US" dirty="0">
                <a:solidFill>
                  <a:schemeClr val="tx1">
                    <a:lumMod val="50000"/>
                  </a:schemeClr>
                </a:solidFill>
              </a:rPr>
              <a:t>www.anl.gov</a:t>
            </a:r>
          </a:p>
        </p:txBody>
      </p:sp>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9754" y="4562476"/>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2" y="-10684"/>
            <a:ext cx="9143999" cy="4499372"/>
          </a:xfrm>
          <a:solidFill>
            <a:schemeClr val="accent2">
              <a:alpha val="90000"/>
            </a:schemeClr>
          </a:solidFill>
        </p:spPr>
        <p:txBody>
          <a:bodyPr lIns="457200" tIns="0" bIns="457200" anchor="ctr"/>
          <a:lstStyle>
            <a:lvl1pPr marL="0" indent="0">
              <a:buNone/>
              <a:defRPr sz="21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812669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3"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3" y="1009912"/>
            <a:ext cx="8372901" cy="374786"/>
          </a:xfrm>
        </p:spPr>
        <p:txBody>
          <a:bodyPr bIns="0">
            <a:noAutofit/>
          </a:bodyPr>
          <a:lstStyle>
            <a:lvl1pPr marL="0" indent="0">
              <a:lnSpc>
                <a:spcPct val="90000"/>
              </a:lnSpc>
              <a:spcBef>
                <a:spcPts val="0"/>
              </a:spcBef>
              <a:buNone/>
              <a:defRPr sz="15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03028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3" y="367904"/>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3" y="1019437"/>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Box 3"/>
          <p:cNvSpPr txBox="1"/>
          <p:nvPr userDrawn="1"/>
        </p:nvSpPr>
        <p:spPr>
          <a:xfrm>
            <a:off x="2148352" y="1084175"/>
            <a:ext cx="184731" cy="300082"/>
          </a:xfrm>
          <a:prstGeom prst="rect">
            <a:avLst/>
          </a:prstGeom>
          <a:noFill/>
        </p:spPr>
        <p:txBody>
          <a:bodyPr wrap="none" rtlCol="0">
            <a:spAutoFit/>
          </a:bodyPr>
          <a:lstStyle/>
          <a:p>
            <a:endParaRPr lang="en-US" sz="1350"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986555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3" y="1030288"/>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4"/>
            <a:ext cx="4023360" cy="3317081"/>
          </a:xfrm>
        </p:spPr>
        <p:txBody>
          <a:bodyPr/>
          <a:lstStyle>
            <a:lvl1pPr>
              <a:defRPr sz="1350"/>
            </a:lvl1pPr>
            <a:lvl2pPr marL="342900" indent="-129779">
              <a:spcBef>
                <a:spcPts val="0"/>
              </a:spcBef>
              <a:defRPr sz="1350"/>
            </a:lvl2pPr>
            <a:lvl3pPr marL="470297" indent="-96441">
              <a:defRPr sz="1350"/>
            </a:lvl3pPr>
            <a:lvl4pPr marL="648891" indent="-128588">
              <a:defRPr sz="1350"/>
            </a:lvl4pPr>
            <a:lvl5pPr marL="813197" indent="-128588">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8"/>
            <a:ext cx="4023360" cy="3317081"/>
          </a:xfrm>
        </p:spPr>
        <p:txBody>
          <a:bodyPr/>
          <a:lstStyle>
            <a:lvl1pPr>
              <a:defRPr sz="1350"/>
            </a:lvl1pPr>
            <a:lvl2pPr marL="342900" indent="-129779">
              <a:spcBef>
                <a:spcPts val="0"/>
              </a:spcBef>
              <a:defRPr sz="1350"/>
            </a:lvl2pPr>
            <a:lvl3pPr marL="470297" indent="-96441">
              <a:defRPr sz="1350"/>
            </a:lvl3pPr>
            <a:lvl4pPr marL="648891" indent="-128588">
              <a:defRPr sz="1350"/>
            </a:lvl4pPr>
            <a:lvl5pPr marL="813197" indent="-128588">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456048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350"/>
            </a:lvl1pPr>
            <a:lvl2pPr marL="342900" indent="-129779">
              <a:defRPr sz="1350"/>
            </a:lvl2pPr>
            <a:lvl3pPr marL="470297" indent="-96441">
              <a:defRPr sz="1350"/>
            </a:lvl3pPr>
            <a:lvl4pPr marL="648891" indent="-128588">
              <a:defRPr sz="1350"/>
            </a:lvl4pPr>
            <a:lvl5pPr marL="813197" indent="-128588">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350"/>
            </a:lvl1pPr>
            <a:lvl2pPr marL="342900" indent="-129779">
              <a:defRPr sz="1350"/>
            </a:lvl2pPr>
            <a:lvl3pPr marL="470297" indent="-96441">
              <a:defRPr sz="1350"/>
            </a:lvl3pPr>
            <a:lvl4pPr marL="648891" indent="-128588">
              <a:defRPr sz="1350"/>
            </a:lvl4pPr>
            <a:lvl5pPr marL="813197" indent="-128588">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8"/>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350" b="1" cap="all" baseline="0">
                <a:solidFill>
                  <a:schemeClr val="bg1"/>
                </a:solidFill>
              </a:defRPr>
            </a:lvl1pPr>
            <a:lvl2pPr marL="342900" indent="-129779">
              <a:defRPr sz="1200"/>
            </a:lvl2pPr>
            <a:lvl3pPr marL="470297" indent="-96441">
              <a:defRPr sz="1050"/>
            </a:lvl3pPr>
            <a:lvl4pPr marL="648891" indent="-128588">
              <a:defRPr sz="900"/>
            </a:lvl4pPr>
            <a:lvl5pPr marL="813197" indent="-128588">
              <a:defRPr sz="9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3" y="1019437"/>
            <a:ext cx="8372901" cy="374786"/>
          </a:xfrm>
          <a:noFill/>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8"/>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350" b="1" cap="all" baseline="0">
                <a:solidFill>
                  <a:schemeClr val="bg1"/>
                </a:solidFill>
              </a:defRPr>
            </a:lvl1pPr>
            <a:lvl2pPr marL="342900" indent="-129779">
              <a:defRPr sz="1200"/>
            </a:lvl2pPr>
            <a:lvl3pPr marL="470297" indent="-96441">
              <a:defRPr sz="1050"/>
            </a:lvl3pPr>
            <a:lvl4pPr marL="648891" indent="-128588">
              <a:defRPr sz="900"/>
            </a:lvl4pPr>
            <a:lvl5pPr marL="813197" indent="-128588">
              <a:defRPr sz="9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2778502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3"/>
            <a:ext cx="4319750" cy="1540832"/>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350"/>
            </a:lvl4pPr>
            <a:lvl5pPr marL="813197" indent="-128588">
              <a:spcBef>
                <a:spcPts val="0"/>
              </a:spcBef>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1" y="1417872"/>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1" y="3203317"/>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3" y="1019437"/>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5"/>
            <a:ext cx="4319750" cy="1540832"/>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350"/>
            </a:lvl4pPr>
            <a:lvl5pPr marL="813197" indent="-128588">
              <a:spcBef>
                <a:spcPts val="0"/>
              </a:spcBef>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1216891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6"/>
            <a:ext cx="5814912" cy="977534"/>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2"/>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7" y="2620207"/>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3" y="1028962"/>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7"/>
            <a:ext cx="5814912" cy="977534"/>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6"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Edit Master text styles</a:t>
            </a:r>
          </a:p>
          <a:p>
            <a:pPr lvl="1"/>
            <a:r>
              <a:rPr lang="en-US"/>
              <a:t>Second level</a:t>
            </a:r>
          </a:p>
          <a:p>
            <a:pPr lvl="2"/>
            <a:r>
              <a:rPr lang="en-US"/>
              <a:t>Third level</a:t>
            </a:r>
          </a:p>
        </p:txBody>
      </p:sp>
      <p:sp>
        <p:nvSpPr>
          <p:cNvPr id="16" name="TextBox 15"/>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071056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3" y="1019437"/>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350"/>
            </a:lvl4pPr>
            <a:lvl5pPr marL="813197" indent="-128588">
              <a:spcBef>
                <a:spcPts val="0"/>
              </a:spcBef>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8" y="3141637"/>
            <a:ext cx="4097585" cy="1596872"/>
          </a:xfrm>
        </p:spPr>
        <p:txBody>
          <a:bodyPr tIns="9144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350"/>
            </a:lvl4pPr>
            <a:lvl5pPr marL="813197" indent="-128588">
              <a:spcBef>
                <a:spcPts val="0"/>
              </a:spcBef>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41437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3" y="1016890"/>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8"/>
            <a:ext cx="4114800" cy="1287809"/>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350"/>
            </a:lvl4pPr>
            <a:lvl5pPr marL="813197" indent="-128588">
              <a:spcBef>
                <a:spcPts val="0"/>
              </a:spcBef>
              <a:defRPr sz="135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8"/>
            <a:ext cx="4114800" cy="1287809"/>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350"/>
            </a:lvl4pPr>
            <a:lvl5pPr marL="813197" indent="-128588">
              <a:spcBef>
                <a:spcPts val="0"/>
              </a:spcBef>
              <a:defRPr sz="135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8" name="Text Placeholder 7"/>
          <p:cNvSpPr>
            <a:spLocks noGrp="1"/>
          </p:cNvSpPr>
          <p:nvPr>
            <p:ph type="body" sz="quarter" idx="17"/>
          </p:nvPr>
        </p:nvSpPr>
        <p:spPr>
          <a:xfrm>
            <a:off x="476268" y="4434669"/>
            <a:ext cx="3995723" cy="359070"/>
          </a:xfrm>
        </p:spPr>
        <p:txBody>
          <a:bodyPr/>
          <a:lstStyle>
            <a:lvl1pPr marL="0" indent="0">
              <a:buNone/>
              <a:defRPr sz="900"/>
            </a:lvl1pPr>
          </a:lstStyle>
          <a:p>
            <a:pPr lvl="0"/>
            <a:r>
              <a:rPr lang="en-US"/>
              <a:t>Edit Master text styles</a:t>
            </a:r>
          </a:p>
        </p:txBody>
      </p:sp>
      <p:sp>
        <p:nvSpPr>
          <p:cNvPr id="13" name="Text Placeholder 7"/>
          <p:cNvSpPr>
            <a:spLocks noGrp="1"/>
          </p:cNvSpPr>
          <p:nvPr>
            <p:ph type="body" sz="quarter" idx="18"/>
          </p:nvPr>
        </p:nvSpPr>
        <p:spPr>
          <a:xfrm>
            <a:off x="4750292" y="4444194"/>
            <a:ext cx="3995723" cy="359070"/>
          </a:xfrm>
        </p:spPr>
        <p:txBody>
          <a:bodyPr/>
          <a:lstStyle>
            <a:lvl1pPr marL="0" indent="0">
              <a:buNone/>
              <a:defRPr sz="900"/>
            </a:lvl1pPr>
          </a:lstStyle>
          <a:p>
            <a:pPr lvl="0"/>
            <a:r>
              <a:rPr lang="en-US"/>
              <a:t>Edit Master text styles</a:t>
            </a:r>
          </a:p>
        </p:txBody>
      </p:sp>
    </p:spTree>
    <p:extLst>
      <p:ext uri="{BB962C8B-B14F-4D97-AF65-F5344CB8AC3E}">
        <p14:creationId xmlns:p14="http://schemas.microsoft.com/office/powerpoint/2010/main" val="236815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5"/>
            <a:ext cx="4114800" cy="686876"/>
          </a:xfrm>
        </p:spPr>
        <p:txBody>
          <a:bodyPr tIns="9144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4716218" y="4106865"/>
            <a:ext cx="4097585" cy="686876"/>
          </a:xfrm>
        </p:spPr>
        <p:txBody>
          <a:bodyPr tIns="91440"/>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spcBef>
                <a:spcPts val="0"/>
              </a:spcBef>
              <a:defRPr sz="1200"/>
            </a:lvl4pPr>
            <a:lvl5pPr marL="813197" indent="-128588">
              <a:spcBef>
                <a:spcPts val="0"/>
              </a:spcBef>
              <a:defRPr sz="1200"/>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11" name="Text Placeholder 5"/>
          <p:cNvSpPr>
            <a:spLocks noGrp="1"/>
          </p:cNvSpPr>
          <p:nvPr>
            <p:ph type="body" sz="quarter" idx="12" hasCustomPrompt="1"/>
          </p:nvPr>
        </p:nvSpPr>
        <p:spPr>
          <a:xfrm>
            <a:off x="457203" y="1009912"/>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879202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7"/>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5"/>
            <a:ext cx="3840480" cy="438773"/>
          </a:xfrm>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3" y="1009912"/>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3"/>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1"/>
            <a:ext cx="3840480" cy="438773"/>
          </a:xfrm>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938142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3" y="1019437"/>
            <a:ext cx="8372901" cy="364070"/>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defRPr sz="900"/>
            </a:lvl4pPr>
            <a:lvl5pPr marL="813197" indent="-128588">
              <a:defRPr sz="9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defRPr sz="900"/>
            </a:lvl4pPr>
            <a:lvl5pPr marL="813197" indent="-128588">
              <a:defRPr sz="9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6"/>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6"/>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5"/>
            <a:ext cx="2465584" cy="1609958"/>
          </a:xfrm>
        </p:spPr>
        <p:txBody>
          <a:bodyPr/>
          <a:lstStyle>
            <a:lvl1pPr>
              <a:spcBef>
                <a:spcPts val="450"/>
              </a:spcBef>
              <a:defRPr sz="1350"/>
            </a:lvl1pPr>
            <a:lvl2pPr marL="342900" indent="-129779">
              <a:spcBef>
                <a:spcPts val="0"/>
              </a:spcBef>
              <a:defRPr sz="1350"/>
            </a:lvl2pPr>
            <a:lvl3pPr marL="470297" indent="-96441">
              <a:spcBef>
                <a:spcPts val="0"/>
              </a:spcBef>
              <a:defRPr sz="1350"/>
            </a:lvl3pPr>
            <a:lvl4pPr marL="648891" indent="-128588">
              <a:defRPr sz="900"/>
            </a:lvl4pPr>
            <a:lvl5pPr marL="813197" indent="-128588">
              <a:defRPr sz="9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70"/>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99875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1500">
                <a:solidFill>
                  <a:srgbClr val="000000"/>
                </a:solidFill>
              </a:defRPr>
            </a:lvl1pPr>
            <a:lvl2pPr>
              <a:defRPr sz="1500">
                <a:solidFill>
                  <a:srgbClr val="000000"/>
                </a:solidFill>
              </a:defRPr>
            </a:lvl2pPr>
            <a:lvl3pPr>
              <a:defRPr sz="1500">
                <a:solidFill>
                  <a:srgbClr val="000000"/>
                </a:solidFill>
              </a:defRPr>
            </a:lvl3pPr>
            <a:lvl4pPr>
              <a:defRPr sz="1500">
                <a:solidFill>
                  <a:srgbClr val="000000"/>
                </a:solidFill>
              </a:defRPr>
            </a:lvl4pPr>
            <a:lvl5pPr>
              <a:defRPr sz="1500">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342900" rtl="0" eaLnBrk="1" latinLnBrk="0" hangingPunct="1">
              <a:lnSpc>
                <a:spcPct val="95000"/>
              </a:lnSpc>
              <a:spcBef>
                <a:spcPct val="0"/>
              </a:spcBef>
              <a:buNone/>
              <a:defRPr lang="en-US" sz="21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2"/>
            <a:ext cx="2238469" cy="358378"/>
          </a:xfrm>
          <a:noFill/>
        </p:spPr>
        <p:txBody>
          <a:bodyPr lIns="91440" rIns="91440"/>
          <a:lstStyle>
            <a:lvl1pPr marL="0" indent="0">
              <a:lnSpc>
                <a:spcPct val="95000"/>
              </a:lnSpc>
              <a:buNone/>
              <a:defRPr sz="9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7" y="3127172"/>
            <a:ext cx="2238469" cy="358378"/>
          </a:xfrm>
          <a:noFill/>
        </p:spPr>
        <p:txBody>
          <a:bodyPr lIns="91440" rIns="91440"/>
          <a:lstStyle>
            <a:lvl1pPr marL="0" indent="0">
              <a:lnSpc>
                <a:spcPct val="95000"/>
              </a:lnSpc>
              <a:buNone/>
              <a:defRPr sz="9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6" y="3127172"/>
            <a:ext cx="2238469" cy="358378"/>
          </a:xfrm>
          <a:noFill/>
        </p:spPr>
        <p:txBody>
          <a:bodyPr lIns="91440" rIns="91440"/>
          <a:lstStyle>
            <a:lvl1pPr marL="0" indent="0">
              <a:lnSpc>
                <a:spcPct val="95000"/>
              </a:lnSpc>
              <a:buNone/>
              <a:defRPr sz="9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4" y="3127172"/>
            <a:ext cx="2238469" cy="358378"/>
          </a:xfrm>
          <a:noFill/>
        </p:spPr>
        <p:txBody>
          <a:bodyPr lIns="91440" rIns="91440"/>
          <a:lstStyle>
            <a:lvl1pPr marL="0" indent="0">
              <a:lnSpc>
                <a:spcPct val="95000"/>
              </a:lnSpc>
              <a:buNone/>
              <a:defRPr sz="9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3" y="1019437"/>
            <a:ext cx="8372901" cy="374786"/>
          </a:xfrm>
          <a:ln>
            <a:noFill/>
          </a:ln>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444481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3" y="1019438"/>
            <a:ext cx="8372901" cy="207749"/>
          </a:xfrm>
          <a:ln>
            <a:noFill/>
          </a:ln>
        </p:spPr>
        <p:txBody>
          <a:bodyPr bIns="0">
            <a:norm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15" name="Picture Placeholder 4"/>
          <p:cNvSpPr>
            <a:spLocks noGrp="1" noChangeAspect="1"/>
          </p:cNvSpPr>
          <p:nvPr>
            <p:ph type="pic" sz="quarter" idx="15" hasCustomPrompt="1"/>
          </p:nvPr>
        </p:nvSpPr>
        <p:spPr>
          <a:xfrm>
            <a:off x="487437" y="1420814"/>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4"/>
            <a:ext cx="3840480" cy="276137"/>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4"/>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4"/>
            <a:ext cx="3840480" cy="276137"/>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1"/>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5"/>
            <a:ext cx="3840480" cy="276137"/>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1"/>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8"/>
            <a:ext cx="3840480" cy="276137"/>
          </a:xfrm>
          <a:ln>
            <a:noFill/>
          </a:ln>
        </p:spPr>
        <p:txBody>
          <a:bodyPr bIns="0" anchor="t" anchorCtr="0">
            <a:normAutofit/>
          </a:bodyPr>
          <a:lstStyle>
            <a:lvl1pPr marL="0" marR="0" indent="0" algn="l" defTabSz="342900" rtl="0" eaLnBrk="1" fontAlgn="auto" latinLnBrk="0" hangingPunct="1">
              <a:lnSpc>
                <a:spcPct val="100000"/>
              </a:lnSpc>
              <a:spcBef>
                <a:spcPts val="0"/>
              </a:spcBef>
              <a:spcAft>
                <a:spcPts val="0"/>
              </a:spcAft>
              <a:buClrTx/>
              <a:buSzTx/>
              <a:buFont typeface="Wingdings" pitchFamily="2" charset="2"/>
              <a:buNone/>
              <a:tabLst/>
              <a:defRPr sz="900" b="0" cap="none" baseline="0"/>
            </a:lvl1pPr>
          </a:lstStyle>
          <a:p>
            <a:r>
              <a:rPr lang="en-US" dirty="0"/>
              <a:t>Image Caption</a:t>
            </a:r>
          </a:p>
        </p:txBody>
      </p:sp>
    </p:spTree>
    <p:extLst>
      <p:ext uri="{BB962C8B-B14F-4D97-AF65-F5344CB8AC3E}">
        <p14:creationId xmlns:p14="http://schemas.microsoft.com/office/powerpoint/2010/main" val="4157231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3"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3" y="1019437"/>
            <a:ext cx="8372901" cy="374786"/>
          </a:xfrm>
        </p:spPr>
        <p:txBody>
          <a:bodyPr bIns="0">
            <a:noAutofit/>
          </a:bodyPr>
          <a:lstStyle>
            <a:lvl1pPr marL="0" indent="0">
              <a:lnSpc>
                <a:spcPct val="90000"/>
              </a:lnSpc>
              <a:spcBef>
                <a:spcPts val="0"/>
              </a:spcBef>
              <a:buNone/>
              <a:defRPr sz="15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8" y="4739217"/>
            <a:ext cx="3711039" cy="404284"/>
          </a:xfrm>
        </p:spPr>
        <p:txBody>
          <a:bodyPr bIns="0" anchor="t" anchorCtr="0"/>
          <a:lstStyle>
            <a:lvl1pPr marL="0" indent="0">
              <a:buNone/>
              <a:defRPr sz="788" baseline="0"/>
            </a:lvl1pPr>
          </a:lstStyle>
          <a:p>
            <a:pPr lvl="0"/>
            <a:r>
              <a:rPr lang="en-US" dirty="0"/>
              <a:t>Source:</a:t>
            </a:r>
          </a:p>
        </p:txBody>
      </p:sp>
    </p:spTree>
    <p:extLst>
      <p:ext uri="{BB962C8B-B14F-4D97-AF65-F5344CB8AC3E}">
        <p14:creationId xmlns:p14="http://schemas.microsoft.com/office/powerpoint/2010/main" val="200705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9754" y="4562476"/>
            <a:ext cx="1540844" cy="55508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userDrawn="1"/>
        </p:nvSpPr>
        <p:spPr>
          <a:xfrm>
            <a:off x="469901" y="4635018"/>
            <a:ext cx="1063817" cy="300082"/>
          </a:xfrm>
          <a:prstGeom prst="rect">
            <a:avLst/>
          </a:prstGeom>
          <a:noFill/>
        </p:spPr>
        <p:txBody>
          <a:bodyPr wrap="none" lIns="0" rtlCol="0">
            <a:spAutoFit/>
          </a:bodyPr>
          <a:lstStyle/>
          <a:p>
            <a:r>
              <a:rPr lang="en-US" sz="1350" dirty="0">
                <a:solidFill>
                  <a:schemeClr val="tx1">
                    <a:lumMod val="50000"/>
                  </a:schemeClr>
                </a:solidFill>
              </a:rPr>
              <a:t>www.anl.gov</a:t>
            </a:r>
          </a:p>
        </p:txBody>
      </p:sp>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2" y="-10684"/>
            <a:ext cx="9143999" cy="4499372"/>
          </a:xfrm>
          <a:solidFill>
            <a:schemeClr val="accent2">
              <a:alpha val="90000"/>
            </a:schemeClr>
          </a:solidFill>
        </p:spPr>
        <p:txBody>
          <a:bodyPr lIns="457200" tIns="0" bIns="457200" anchor="ctr"/>
          <a:lstStyle>
            <a:lvl1pPr marL="0" indent="0">
              <a:buNone/>
              <a:defRPr sz="21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223412"/>
          </a:xfrm>
          <a:prstGeom prst="rect">
            <a:avLst/>
          </a:prstGeom>
          <a:solidFill>
            <a:schemeClr val="bg1">
              <a:lumMod val="50000"/>
            </a:schemeClr>
          </a:solidFill>
        </p:spPr>
        <p:txBody>
          <a:bodyPr wrap="square" rtlCol="0">
            <a:spAutoFit/>
          </a:bodyPr>
          <a:lstStyle/>
          <a:p>
            <a:r>
              <a:rPr lang="en-US" sz="1050" b="1" dirty="0">
                <a:solidFill>
                  <a:schemeClr val="bg1"/>
                </a:solidFill>
              </a:rPr>
              <a:t>Suggested</a:t>
            </a:r>
            <a:r>
              <a:rPr lang="en-US" sz="1050" b="1" baseline="0" dirty="0">
                <a:solidFill>
                  <a:schemeClr val="bg1"/>
                </a:solidFill>
              </a:rPr>
              <a:t> closing statement (optional): </a:t>
            </a:r>
          </a:p>
          <a:p>
            <a:endParaRPr lang="en-US" sz="1050" b="1" baseline="0" dirty="0">
              <a:solidFill>
                <a:schemeClr val="bg1"/>
              </a:solidFill>
            </a:endParaRPr>
          </a:p>
          <a:p>
            <a:pPr lvl="0"/>
            <a:r>
              <a:rPr lang="en-US" sz="1050" b="1" dirty="0">
                <a:solidFill>
                  <a:schemeClr val="bg1"/>
                </a:solidFill>
              </a:rPr>
              <a:t>WE START WITH YES.</a:t>
            </a:r>
          </a:p>
          <a:p>
            <a:pPr lvl="0">
              <a:spcAft>
                <a:spcPts val="900"/>
              </a:spcAft>
            </a:pPr>
            <a:r>
              <a:rPr lang="en-US" sz="1050" b="1" dirty="0">
                <a:solidFill>
                  <a:schemeClr val="bg1"/>
                </a:solidFill>
              </a:rPr>
              <a:t>AND END WITH THANK YOU.</a:t>
            </a:r>
          </a:p>
          <a:p>
            <a:pPr lvl="0"/>
            <a:r>
              <a:rPr lang="en-US" sz="1050" b="1" dirty="0">
                <a:solidFill>
                  <a:schemeClr val="bg1"/>
                </a:solidFill>
              </a:rPr>
              <a:t>DO YOU HAVE ANY BIG QUESTIONS?</a:t>
            </a:r>
            <a:endParaRPr lang="en-US" sz="1050" dirty="0">
              <a:solidFill>
                <a:schemeClr val="bg1"/>
              </a:solidFill>
            </a:endParaRPr>
          </a:p>
          <a:p>
            <a:endParaRPr lang="en-US" sz="1350" dirty="0">
              <a:solidFill>
                <a:schemeClr val="bg1"/>
              </a:solidFill>
            </a:endParaRPr>
          </a:p>
        </p:txBody>
      </p:sp>
    </p:spTree>
    <p:extLst>
      <p:ext uri="{BB962C8B-B14F-4D97-AF65-F5344CB8AC3E}">
        <p14:creationId xmlns:p14="http://schemas.microsoft.com/office/powerpoint/2010/main" val="4046808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2"/>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457203" y="386955"/>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4105659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079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350" b="1" cap="all" baseline="0">
                <a:solidFill>
                  <a:srgbClr val="47484A"/>
                </a:solidFill>
              </a:defRPr>
            </a:lvl1pPr>
            <a:lvl2pPr marL="0" indent="0">
              <a:buNone/>
              <a:defRPr/>
            </a:lvl2pPr>
            <a:lvl3pPr marL="0" indent="0">
              <a:spcBef>
                <a:spcPts val="135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77314" y="408442"/>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8"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1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3" y="3437210"/>
            <a:ext cx="2692871" cy="295275"/>
          </a:xfrm>
        </p:spPr>
        <p:txBody>
          <a:bodyPr lIns="0" bIns="0" anchor="b">
            <a:normAutofit/>
          </a:bodyPr>
          <a:lstStyle>
            <a:lvl1pPr marL="0" inden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3" y="3720288"/>
            <a:ext cx="2692871" cy="685800"/>
          </a:xfrm>
        </p:spPr>
        <p:txBody>
          <a:bodyPr lIns="0">
            <a:normAutofit/>
          </a:bodyPr>
          <a:lstStyle>
            <a:lvl1pPr marL="0" indent="0">
              <a:lnSpc>
                <a:spcPct val="95000"/>
              </a:lnSpc>
              <a:spcBef>
                <a:spcPts val="0"/>
              </a:spcBef>
              <a:buNone/>
              <a:defRPr sz="1050">
                <a:solidFill>
                  <a:srgbClr val="47484A"/>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4" y="3437210"/>
            <a:ext cx="2692871" cy="295275"/>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4" y="3720288"/>
            <a:ext cx="2692871" cy="685800"/>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9" y="3437210"/>
            <a:ext cx="2692871" cy="295275"/>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9" y="3720288"/>
            <a:ext cx="2692871" cy="685800"/>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050" baseline="0">
                <a:solidFill>
                  <a:srgbClr val="47484A"/>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784830"/>
          </a:xfrm>
          <a:prstGeom prst="rect">
            <a:avLst/>
          </a:prstGeom>
          <a:solidFill>
            <a:schemeClr val="bg1">
              <a:lumMod val="50000"/>
            </a:schemeClr>
          </a:solidFill>
        </p:spPr>
        <p:txBody>
          <a:bodyPr wrap="square" rtlCol="0">
            <a:spAutoFit/>
          </a:bodyPr>
          <a:lstStyle/>
          <a:p>
            <a:r>
              <a:rPr lang="en-US" sz="1050" b="1" dirty="0">
                <a:solidFill>
                  <a:schemeClr val="bg1"/>
                </a:solidFill>
              </a:rPr>
              <a:t>Suggested</a:t>
            </a:r>
            <a:r>
              <a:rPr lang="en-US" sz="1050" b="1" baseline="0" dirty="0">
                <a:solidFill>
                  <a:schemeClr val="bg1"/>
                </a:solidFill>
              </a:rPr>
              <a:t> line of text (optional): </a:t>
            </a:r>
          </a:p>
          <a:p>
            <a:endParaRPr lang="en-US" sz="1050" b="1" baseline="0" dirty="0">
              <a:solidFill>
                <a:schemeClr val="bg1"/>
              </a:solidFill>
            </a:endParaRPr>
          </a:p>
          <a:p>
            <a:r>
              <a:rPr lang="en-US" sz="1050" b="1" baseline="0" dirty="0">
                <a:solidFill>
                  <a:schemeClr val="bg1"/>
                </a:solidFill>
              </a:rPr>
              <a:t>WE START WITH YES.</a:t>
            </a:r>
            <a:endParaRPr lang="en-US" sz="1050" dirty="0">
              <a:solidFill>
                <a:schemeClr val="bg1"/>
              </a:solidFill>
            </a:endParaRPr>
          </a:p>
          <a:p>
            <a:endParaRPr lang="en-US" sz="1350" dirty="0">
              <a:solidFill>
                <a:schemeClr val="bg1"/>
              </a:solidFill>
            </a:endParaRPr>
          </a:p>
        </p:txBody>
      </p:sp>
    </p:spTree>
    <p:extLst>
      <p:ext uri="{BB962C8B-B14F-4D97-AF65-F5344CB8AC3E}">
        <p14:creationId xmlns:p14="http://schemas.microsoft.com/office/powerpoint/2010/main" val="4069114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7978"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8"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1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5"/>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3" y="3437210"/>
            <a:ext cx="2692871" cy="295275"/>
          </a:xfrm>
        </p:spPr>
        <p:txBody>
          <a:bodyPr lIns="0" bIns="0" anchor="b">
            <a:normAutofit/>
          </a:bodyPr>
          <a:lstStyle>
            <a:lvl1pPr marL="0" indent="0">
              <a:buNone/>
              <a:defRPr sz="1050" b="1" cap="all" baseline="0">
                <a:solidFill>
                  <a:schemeClr val="bg1"/>
                </a:solidFill>
              </a:defRPr>
            </a:lvl1pPr>
            <a:lvl2pPr marL="0" indent="0">
              <a:buNone/>
              <a:defRPr/>
            </a:lvl2pPr>
            <a:lvl3pPr marL="0" indent="0">
              <a:spcBef>
                <a:spcPts val="135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3" y="3720288"/>
            <a:ext cx="2692871" cy="685800"/>
          </a:xfrm>
        </p:spPr>
        <p:txBody>
          <a:bodyPr lIns="0">
            <a:normAutofit/>
          </a:bodyPr>
          <a:lstStyle>
            <a:lvl1pPr marL="0" indent="0">
              <a:lnSpc>
                <a:spcPct val="95000"/>
              </a:lnSpc>
              <a:spcBef>
                <a:spcPts val="0"/>
              </a:spcBef>
              <a:buNone/>
              <a:defRPr sz="1050">
                <a:solidFill>
                  <a:schemeClr val="bg1"/>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4" y="3437210"/>
            <a:ext cx="2692871" cy="295275"/>
          </a:xfrm>
        </p:spPr>
        <p:txBody>
          <a:bodyPr lIns="0" bIns="0" anchor="b">
            <a:normAutofit/>
          </a:bodyPr>
          <a:lstStyle>
            <a:lvl1pPr marL="0" indent="0">
              <a:buFont typeface="Arial" pitchFamily="34" charset="0"/>
              <a:buNone/>
              <a:defRPr sz="1050" b="1" cap="all" baseline="0">
                <a:solidFill>
                  <a:schemeClr val="bg1"/>
                </a:solidFill>
              </a:defRPr>
            </a:lvl1pPr>
            <a:lvl2pPr marL="0" indent="0">
              <a:buNone/>
              <a:defRPr/>
            </a:lvl2pPr>
            <a:lvl3pPr marL="0" indent="0">
              <a:spcBef>
                <a:spcPts val="135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4" y="3720288"/>
            <a:ext cx="2692871" cy="685800"/>
          </a:xfrm>
        </p:spPr>
        <p:txBody>
          <a:bodyPr lIns="0">
            <a:normAutofit/>
          </a:bodyPr>
          <a:lstStyle>
            <a:lvl1pPr marL="0" indent="0">
              <a:lnSpc>
                <a:spcPct val="95000"/>
              </a:lnSpc>
              <a:spcBef>
                <a:spcPts val="0"/>
              </a:spcBef>
              <a:buFont typeface="Arial" pitchFamily="34" charset="0"/>
              <a:buNone/>
              <a:defRPr sz="1050">
                <a:solidFill>
                  <a:schemeClr val="bg1"/>
                </a:solidFill>
              </a:defRPr>
            </a:lvl1pPr>
            <a:lvl2pPr marL="0" indent="0">
              <a:spcBef>
                <a:spcPts val="135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9" y="3437210"/>
            <a:ext cx="2692871" cy="295275"/>
          </a:xfrm>
        </p:spPr>
        <p:txBody>
          <a:bodyPr lIns="0" bIns="0" anchor="b">
            <a:normAutofit/>
          </a:bodyPr>
          <a:lstStyle>
            <a:lvl1pPr marL="0" indent="0">
              <a:buFont typeface="Arial" pitchFamily="34" charset="0"/>
              <a:buNone/>
              <a:defRPr sz="1050" b="1" cap="all" baseline="0">
                <a:solidFill>
                  <a:schemeClr val="bg1"/>
                </a:solidFill>
              </a:defRPr>
            </a:lvl1pPr>
            <a:lvl2pPr marL="0" indent="0">
              <a:buNone/>
              <a:defRPr/>
            </a:lvl2pPr>
            <a:lvl3pPr marL="0" indent="0">
              <a:spcBef>
                <a:spcPts val="135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9" y="3720288"/>
            <a:ext cx="2692871" cy="685800"/>
          </a:xfrm>
        </p:spPr>
        <p:txBody>
          <a:bodyPr lIns="0">
            <a:normAutofit/>
          </a:bodyPr>
          <a:lstStyle>
            <a:lvl1pPr marL="0" indent="0">
              <a:lnSpc>
                <a:spcPct val="95000"/>
              </a:lnSpc>
              <a:spcBef>
                <a:spcPts val="0"/>
              </a:spcBef>
              <a:buFont typeface="Arial" pitchFamily="34" charset="0"/>
              <a:buNone/>
              <a:defRPr sz="1050">
                <a:solidFill>
                  <a:schemeClr val="bg1"/>
                </a:solidFill>
              </a:defRPr>
            </a:lvl1pPr>
            <a:lvl2pPr marL="0" indent="0">
              <a:spcBef>
                <a:spcPts val="135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1296058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7978"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050" baseline="0">
                <a:solidFill>
                  <a:srgbClr val="47484A"/>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3" y="3709175"/>
            <a:ext cx="2692871" cy="295275"/>
          </a:xfrm>
        </p:spPr>
        <p:txBody>
          <a:bodyPr lIns="0" bIns="0" anchor="b">
            <a:normAutofit/>
          </a:bodyPr>
          <a:lstStyle>
            <a:lvl1pPr marL="0" inden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3" y="3992251"/>
            <a:ext cx="2692871" cy="560042"/>
          </a:xfrm>
        </p:spPr>
        <p:txBody>
          <a:bodyPr lIns="0">
            <a:normAutofit/>
          </a:bodyPr>
          <a:lstStyle>
            <a:lvl1pPr marL="0" indent="0">
              <a:lnSpc>
                <a:spcPct val="95000"/>
              </a:lnSpc>
              <a:spcBef>
                <a:spcPts val="0"/>
              </a:spcBef>
              <a:buNone/>
              <a:defRPr sz="1050">
                <a:solidFill>
                  <a:srgbClr val="47484A"/>
                </a:solidFill>
              </a:defRPr>
            </a:lvl1pPr>
            <a:lvl2pPr marL="0" indent="0">
              <a:spcBef>
                <a:spcPts val="135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4" y="3709175"/>
            <a:ext cx="2692871" cy="295275"/>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4" y="3992251"/>
            <a:ext cx="2692871" cy="56004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2"/>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1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9" y="3709175"/>
            <a:ext cx="2692871" cy="295275"/>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9" y="3992251"/>
            <a:ext cx="2692871" cy="56004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6"/>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4"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
        <p:nvSpPr>
          <p:cNvPr id="16" name="Text Placeholder 4"/>
          <p:cNvSpPr>
            <a:spLocks noGrp="1"/>
          </p:cNvSpPr>
          <p:nvPr>
            <p:ph type="body" sz="quarter" idx="26" hasCustomPrompt="1"/>
          </p:nvPr>
        </p:nvSpPr>
        <p:spPr>
          <a:xfrm>
            <a:off x="503238" y="300962"/>
            <a:ext cx="5984648" cy="331077"/>
          </a:xfrm>
        </p:spPr>
        <p:txBody>
          <a:bodyPr/>
          <a:lstStyle>
            <a:lvl1pPr marL="0" indent="0">
              <a:buNone/>
              <a:defRPr sz="750" b="1" cap="all" baseline="0">
                <a:solidFill>
                  <a:schemeClr val="tx1"/>
                </a:solidFill>
              </a:defRPr>
            </a:lvl1pPr>
          </a:lstStyle>
          <a:p>
            <a:r>
              <a:rPr lang="en-US" sz="750" b="0" cap="all" dirty="0">
                <a:solidFill>
                  <a:srgbClr val="000000"/>
                </a:solidFill>
              </a:rPr>
              <a:t>Type in Name of </a:t>
            </a:r>
            <a:r>
              <a:rPr lang="en-US" sz="750" b="0" cap="all" dirty="0" err="1">
                <a:solidFill>
                  <a:srgbClr val="000000"/>
                </a:solidFill>
              </a:rPr>
              <a:t>fACILITY</a:t>
            </a:r>
            <a:r>
              <a:rPr lang="en-US" sz="750" b="0" cap="all" dirty="0">
                <a:solidFill>
                  <a:srgbClr val="000000"/>
                </a:solidFill>
              </a:rPr>
              <a:t>, division, group, program or </a:t>
            </a:r>
            <a:r>
              <a:rPr lang="en-US" sz="750" dirty="0">
                <a:solidFill>
                  <a:srgbClr val="000000"/>
                </a:solidFill>
              </a:rPr>
              <a:t>www.anl.gov</a:t>
            </a:r>
          </a:p>
        </p:txBody>
      </p:sp>
    </p:spTree>
    <p:extLst>
      <p:ext uri="{BB962C8B-B14F-4D97-AF65-F5344CB8AC3E}">
        <p14:creationId xmlns:p14="http://schemas.microsoft.com/office/powerpoint/2010/main" val="395646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7978"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050" baseline="0">
                <a:solidFill>
                  <a:srgbClr val="47484A"/>
                </a:solidFill>
              </a:defRPr>
            </a:lvl1pPr>
            <a:lvl2pPr marL="0" indent="0">
              <a:spcBef>
                <a:spcPts val="135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3" y="3436223"/>
            <a:ext cx="2692871" cy="295275"/>
          </a:xfrm>
        </p:spPr>
        <p:txBody>
          <a:bodyPr lIns="0" bIns="0" anchor="b">
            <a:normAutofit/>
          </a:bodyPr>
          <a:lstStyle>
            <a:lvl1pPr marL="0" inden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3" y="3719301"/>
            <a:ext cx="2692871" cy="685800"/>
          </a:xfrm>
        </p:spPr>
        <p:txBody>
          <a:bodyPr lIns="0">
            <a:normAutofit/>
          </a:bodyPr>
          <a:lstStyle>
            <a:lvl1pPr marL="0" indent="0">
              <a:lnSpc>
                <a:spcPct val="95000"/>
              </a:lnSpc>
              <a:spcBef>
                <a:spcPts val="0"/>
              </a:spcBef>
              <a:buNone/>
              <a:defRPr sz="1050">
                <a:solidFill>
                  <a:srgbClr val="47484A"/>
                </a:solidFill>
              </a:defRPr>
            </a:lvl1pPr>
            <a:lvl2pPr marL="0" indent="0">
              <a:spcBef>
                <a:spcPts val="135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4" y="3436223"/>
            <a:ext cx="2692871" cy="295275"/>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4" y="3719302"/>
            <a:ext cx="2692871" cy="56004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6"/>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1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9" y="3436223"/>
            <a:ext cx="2692871" cy="295275"/>
          </a:xfrm>
        </p:spPr>
        <p:txBody>
          <a:bodyPr lIns="0" bIns="0" anchor="b">
            <a:normAutofit/>
          </a:bodyPr>
          <a:lstStyle>
            <a:lvl1pPr marL="0" indent="0">
              <a:buFont typeface="Arial" pitchFamily="34" charset="0"/>
              <a:buNone/>
              <a:defRPr sz="1050" b="1" cap="all" baseline="0">
                <a:solidFill>
                  <a:srgbClr val="47484A"/>
                </a:solidFill>
              </a:defRPr>
            </a:lvl1pPr>
            <a:lvl2pPr marL="0" indent="0">
              <a:buNone/>
              <a:defRPr/>
            </a:lvl2pPr>
            <a:lvl3pPr marL="0" indent="0">
              <a:spcBef>
                <a:spcPts val="135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9" y="3719302"/>
            <a:ext cx="2692871" cy="560042"/>
          </a:xfrm>
        </p:spPr>
        <p:txBody>
          <a:bodyPr lIns="0">
            <a:normAutofit/>
          </a:bodyPr>
          <a:lstStyle>
            <a:lvl1pPr marL="0" indent="0">
              <a:lnSpc>
                <a:spcPct val="95000"/>
              </a:lnSpc>
              <a:spcBef>
                <a:spcPts val="0"/>
              </a:spcBef>
              <a:buFont typeface="Arial" pitchFamily="34" charset="0"/>
              <a:buNone/>
              <a:defRPr sz="1050">
                <a:solidFill>
                  <a:srgbClr val="47484A"/>
                </a:solidFill>
              </a:defRPr>
            </a:lvl1pPr>
            <a:lvl2pPr marL="0" indent="0">
              <a:spcBef>
                <a:spcPts val="135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6"/>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4"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1184767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9"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18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200937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2"/>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40"/>
            <a:ext cx="8434552" cy="1359776"/>
          </a:xfrm>
          <a:noFill/>
        </p:spPr>
        <p:txBody>
          <a:bodyPr lIns="0" tIns="91440"/>
          <a:lstStyle>
            <a:lvl1pPr>
              <a:defRPr sz="1800">
                <a:solidFill>
                  <a:schemeClr val="bg1"/>
                </a:solidFill>
              </a:defRPr>
            </a:lvl1pPr>
            <a:lvl2pPr>
              <a:defRPr sz="18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9"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9"/>
            <a:ext cx="8674100" cy="590324"/>
          </a:xfrm>
        </p:spPr>
        <p:txBody>
          <a:bodyPr lIns="0"/>
          <a:lstStyle>
            <a:lvl1pPr>
              <a:defRPr sz="21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4161969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2"/>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1"/>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1"/>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1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5"/>
            <a:ext cx="8434552" cy="1359776"/>
          </a:xfrm>
          <a:noFill/>
        </p:spPr>
        <p:txBody>
          <a:bodyPr lIns="0" tIns="91440"/>
          <a:lstStyle>
            <a:lvl1pPr>
              <a:defRPr sz="1800">
                <a:solidFill>
                  <a:schemeClr val="bg1"/>
                </a:solidFill>
              </a:defRPr>
            </a:lvl1pPr>
            <a:lvl2pPr>
              <a:defRPr sz="18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10027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2"/>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1"/>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1"/>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40"/>
            <a:ext cx="8434552" cy="1359776"/>
          </a:xfrm>
          <a:noFill/>
        </p:spPr>
        <p:txBody>
          <a:bodyPr lIns="0" tIns="91440"/>
          <a:lstStyle>
            <a:lvl1pPr>
              <a:defRPr sz="1800">
                <a:solidFill>
                  <a:schemeClr val="bg1"/>
                </a:solidFill>
              </a:defRPr>
            </a:lvl1pPr>
            <a:lvl2pPr>
              <a:defRPr sz="18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469900" y="3265039"/>
            <a:ext cx="8674100" cy="590324"/>
          </a:xfrm>
        </p:spPr>
        <p:txBody>
          <a:bodyPr lIns="0"/>
          <a:lstStyle>
            <a:lvl1pPr>
              <a:defRPr sz="21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3600422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2"/>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2"/>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2"/>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2"/>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5"/>
            <a:ext cx="8434552" cy="1359776"/>
          </a:xfrm>
          <a:noFill/>
        </p:spPr>
        <p:txBody>
          <a:bodyPr lIns="0" tIns="91440"/>
          <a:lstStyle>
            <a:lvl1pPr>
              <a:defRPr sz="1800">
                <a:solidFill>
                  <a:schemeClr val="bg1"/>
                </a:solidFill>
              </a:defRPr>
            </a:lvl1pPr>
            <a:lvl2pPr>
              <a:defRPr sz="18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9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7" y="2948823"/>
            <a:ext cx="2238469" cy="358378"/>
          </a:xfrm>
        </p:spPr>
        <p:txBody>
          <a:bodyPr lIns="91440" rIns="91440"/>
          <a:lstStyle>
            <a:lvl1pPr marL="0" indent="0">
              <a:lnSpc>
                <a:spcPct val="95000"/>
              </a:lnSpc>
              <a:buNone/>
              <a:defRPr sz="9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6" y="2948823"/>
            <a:ext cx="2238469" cy="358378"/>
          </a:xfrm>
        </p:spPr>
        <p:txBody>
          <a:bodyPr lIns="91440" rIns="91440"/>
          <a:lstStyle>
            <a:lvl1pPr marL="0" indent="0">
              <a:lnSpc>
                <a:spcPct val="95000"/>
              </a:lnSpc>
              <a:buNone/>
              <a:defRPr sz="9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4" y="2948823"/>
            <a:ext cx="2238469" cy="358378"/>
          </a:xfrm>
        </p:spPr>
        <p:txBody>
          <a:bodyPr lIns="91440" rIns="91440"/>
          <a:lstStyle>
            <a:lvl1pPr marL="0" indent="0">
              <a:lnSpc>
                <a:spcPct val="95000"/>
              </a:lnSpc>
              <a:buNone/>
              <a:defRPr sz="9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1915909"/>
          </a:xfrm>
          <a:prstGeom prst="rect">
            <a:avLst/>
          </a:prstGeom>
          <a:solidFill>
            <a:schemeClr val="bg1">
              <a:lumMod val="50000"/>
            </a:schemeClr>
          </a:solidFill>
        </p:spPr>
        <p:txBody>
          <a:bodyPr wrap="square" rtlCol="0">
            <a:spAutoFit/>
          </a:bodyPr>
          <a:lstStyle/>
          <a:p>
            <a:r>
              <a:rPr lang="en-US" sz="1050" b="1" dirty="0">
                <a:solidFill>
                  <a:schemeClr val="bg1"/>
                </a:solidFill>
              </a:rPr>
              <a:t>Instructions on replacing a current image:</a:t>
            </a:r>
          </a:p>
          <a:p>
            <a:pPr marL="171450" indent="-171450">
              <a:buFont typeface="+mj-lt"/>
              <a:buAutoNum type="arabicPeriod"/>
            </a:pPr>
            <a:r>
              <a:rPr lang="en-US" sz="1050" dirty="0">
                <a:solidFill>
                  <a:schemeClr val="bg1"/>
                </a:solidFill>
              </a:rPr>
              <a:t>Select and delete image and click the icon to insert a different image</a:t>
            </a:r>
          </a:p>
          <a:p>
            <a:pPr marL="171450" indent="-171450">
              <a:buFont typeface="+mj-lt"/>
              <a:buAutoNum type="arabicPeriod"/>
            </a:pPr>
            <a:r>
              <a:rPr lang="en-US" sz="1050" dirty="0">
                <a:solidFill>
                  <a:schemeClr val="bg1"/>
                </a:solidFill>
              </a:rPr>
              <a:t>Use the crop tool to position the image within the shape.  </a:t>
            </a:r>
          </a:p>
          <a:p>
            <a:endParaRPr lang="en-US" sz="1350" dirty="0">
              <a:solidFill>
                <a:schemeClr val="bg1"/>
              </a:solidFill>
            </a:endParaRPr>
          </a:p>
        </p:txBody>
      </p:sp>
    </p:spTree>
    <p:extLst>
      <p:ext uri="{BB962C8B-B14F-4D97-AF65-F5344CB8AC3E}">
        <p14:creationId xmlns:p14="http://schemas.microsoft.com/office/powerpoint/2010/main" val="2909026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837033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58378"/>
            <a:ext cx="8372901" cy="621711"/>
          </a:xfrm>
        </p:spPr>
        <p:txBody>
          <a:bodyPr/>
          <a:lstStyle>
            <a:lvl1pPr>
              <a:defRPr b="1"/>
            </a:lvl1pPr>
          </a:lstStyle>
          <a:p>
            <a:r>
              <a:rPr lang="en-US" dirty="0"/>
              <a:t>Title only slide</a:t>
            </a:r>
            <a:br>
              <a:rPr lang="en-US" dirty="0"/>
            </a:br>
            <a:r>
              <a:rPr lang="en-US" dirty="0"/>
              <a:t>One or two lines for headline</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49514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pic>
        <p:nvPicPr>
          <p:cNvPr id="11" name="Picture 10">
            <a:extLst>
              <a:ext uri="{FF2B5EF4-FFF2-40B4-BE49-F238E27FC236}">
                <a16:creationId xmlns:a16="http://schemas.microsoft.com/office/drawing/2014/main" id="{4523A904-F9C7-844D-BAC6-C34BC38F794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9491" b="41374"/>
          <a:stretch/>
        </p:blipFill>
        <p:spPr>
          <a:xfrm>
            <a:off x="5719058" y="4676719"/>
            <a:ext cx="1492653" cy="285618"/>
          </a:xfrm>
          <a:prstGeom prst="rect">
            <a:avLst/>
          </a:prstGeom>
        </p:spPr>
      </p:pic>
      <p:pic>
        <p:nvPicPr>
          <p:cNvPr id="12" name="Picture Placeholder 19">
            <a:extLst>
              <a:ext uri="{FF2B5EF4-FFF2-40B4-BE49-F238E27FC236}">
                <a16:creationId xmlns:a16="http://schemas.microsoft.com/office/drawing/2014/main" id="{887BD469-1F46-A34A-812C-7FA0424E22CC}"/>
              </a:ext>
            </a:extLst>
          </p:cNvPr>
          <p:cNvPicPr>
            <a:picLocks noChangeAspect="1"/>
          </p:cNvPicPr>
          <p:nvPr userDrawn="1"/>
        </p:nvPicPr>
        <p:blipFill rotWithShape="1">
          <a:blip r:embed="rId5"/>
          <a:srcRect l="17718" t="26649" r="-1" b="17955"/>
          <a:stretch/>
        </p:blipFill>
        <p:spPr>
          <a:xfrm>
            <a:off x="0" y="0"/>
            <a:ext cx="9144000" cy="4486632"/>
          </a:xfrm>
          <a:prstGeom prst="rect">
            <a:avLst/>
          </a:prstGeom>
        </p:spPr>
      </p:pic>
      <p:sp>
        <p:nvSpPr>
          <p:cNvPr id="13" name="Rectangle 12">
            <a:extLst>
              <a:ext uri="{FF2B5EF4-FFF2-40B4-BE49-F238E27FC236}">
                <a16:creationId xmlns:a16="http://schemas.microsoft.com/office/drawing/2014/main" id="{8A9BF20B-B939-6242-B3F6-F6D61A1218F1}"/>
              </a:ext>
            </a:extLst>
          </p:cNvPr>
          <p:cNvSpPr/>
          <p:nvPr userDrawn="1"/>
        </p:nvSpPr>
        <p:spPr>
          <a:xfrm>
            <a:off x="0" y="0"/>
            <a:ext cx="9144715" cy="4486632"/>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b" anchorCtr="0"/>
          <a:lstStyle/>
          <a:p>
            <a:endParaRPr lang="en-US" sz="6000" b="1" dirty="0"/>
          </a:p>
        </p:txBody>
      </p:sp>
      <p:sp>
        <p:nvSpPr>
          <p:cNvPr id="8" name="Text Placeholder 2"/>
          <p:cNvSpPr>
            <a:spLocks noGrp="1"/>
          </p:cNvSpPr>
          <p:nvPr>
            <p:ph type="body" sz="quarter" idx="10" hasCustomPrompt="1"/>
          </p:nvPr>
        </p:nvSpPr>
        <p:spPr>
          <a:xfrm>
            <a:off x="-715" y="0"/>
            <a:ext cx="9143999" cy="4486632"/>
          </a:xfrm>
          <a:no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Tree>
    <p:extLst>
      <p:ext uri="{BB962C8B-B14F-4D97-AF65-F5344CB8AC3E}">
        <p14:creationId xmlns:p14="http://schemas.microsoft.com/office/powerpoint/2010/main" val="388292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165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371273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pic>
        <p:nvPicPr>
          <p:cNvPr id="18" name="Picture 17">
            <a:extLst>
              <a:ext uri="{FF2B5EF4-FFF2-40B4-BE49-F238E27FC236}">
                <a16:creationId xmlns:a16="http://schemas.microsoft.com/office/drawing/2014/main" id="{7F9BC64E-4956-5E41-8313-0B6F228192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9491" b="41374"/>
          <a:stretch/>
        </p:blipFill>
        <p:spPr>
          <a:xfrm>
            <a:off x="5314642" y="537472"/>
            <a:ext cx="1750981" cy="335048"/>
          </a:xfrm>
          <a:prstGeom prst="rect">
            <a:avLst/>
          </a:prstGeom>
        </p:spPr>
      </p:pic>
    </p:spTree>
    <p:extLst>
      <p:ext uri="{BB962C8B-B14F-4D97-AF65-F5344CB8AC3E}">
        <p14:creationId xmlns:p14="http://schemas.microsoft.com/office/powerpoint/2010/main" val="382322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lumns-TWO">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457201" y="1020763"/>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397181"/>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14"/>
          </p:nvPr>
        </p:nvSpPr>
        <p:spPr>
          <a:xfrm>
            <a:off x="4700588" y="1397181"/>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59346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2318917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9.png"/><Relationship Id="rId5" Type="http://schemas.openxmlformats.org/officeDocument/2006/relationships/slideLayout" Target="../slideLayouts/slideLayout59.xml"/><Relationship Id="rId10" Type="http://schemas.openxmlformats.org/officeDocument/2006/relationships/image" Target="../media/image8.png"/><Relationship Id="rId4" Type="http://schemas.openxmlformats.org/officeDocument/2006/relationships/slideLayout" Target="../slideLayouts/slideLayout5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76" r:id="rId10"/>
    <p:sldLayoutId id="2147483709" r:id="rId11"/>
    <p:sldLayoutId id="2147483695" r:id="rId12"/>
    <p:sldLayoutId id="2147483739" r:id="rId13"/>
    <p:sldLayoutId id="2147483696" r:id="rId14"/>
    <p:sldLayoutId id="2147483689" r:id="rId15"/>
    <p:sldLayoutId id="2147483710" r:id="rId16"/>
    <p:sldLayoutId id="2147483706" r:id="rId17"/>
    <p:sldLayoutId id="2147483704" r:id="rId18"/>
    <p:sldLayoutId id="2147483769" r:id="rId19"/>
    <p:sldLayoutId id="2147483770" r:id="rId20"/>
    <p:sldLayoutId id="2147483771" r:id="rId21"/>
    <p:sldLayoutId id="2147483772" r:id="rId22"/>
    <p:sldLayoutId id="2147483761" r:id="rId23"/>
    <p:sldLayoutId id="2147483762" r:id="rId24"/>
    <p:sldLayoutId id="2147483763" r:id="rId25"/>
    <p:sldLayoutId id="2147483765" r:id="rId26"/>
    <p:sldLayoutId id="2147483766"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111490" y="4799993"/>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3" y="358379"/>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3" y="1393827"/>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75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68580" tIns="34290" rIns="6858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86784789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342900" rtl="0" eaLnBrk="1" latinLnBrk="0" hangingPunct="1">
        <a:lnSpc>
          <a:spcPct val="95000"/>
        </a:lnSpc>
        <a:spcBef>
          <a:spcPct val="0"/>
        </a:spcBef>
        <a:buNone/>
        <a:defRPr sz="2100" b="1" i="0" kern="1200" cap="all" baseline="0">
          <a:solidFill>
            <a:schemeClr val="tx1">
              <a:lumMod val="50000"/>
            </a:schemeClr>
          </a:solidFill>
          <a:latin typeface="+mj-lt"/>
          <a:ea typeface="+mj-ea"/>
          <a:cs typeface="+mj-cs"/>
        </a:defRPr>
      </a:lvl1pPr>
    </p:titleStyle>
    <p:bodyStyle>
      <a:lvl1pPr marL="129779" indent="-129779" algn="l" defTabSz="342900" rtl="0" eaLnBrk="1" latinLnBrk="0" hangingPunct="1">
        <a:spcBef>
          <a:spcPts val="450"/>
        </a:spcBef>
        <a:spcAft>
          <a:spcPts val="0"/>
        </a:spcAft>
        <a:buFont typeface="Wingdings" pitchFamily="2" charset="2"/>
        <a:buChar char="§"/>
        <a:defRPr sz="1350" kern="1200" baseline="0">
          <a:solidFill>
            <a:schemeClr val="tx1">
              <a:lumMod val="50000"/>
            </a:schemeClr>
          </a:solidFill>
          <a:latin typeface="+mn-lt"/>
          <a:ea typeface="+mn-ea"/>
          <a:cs typeface="+mn-cs"/>
        </a:defRPr>
      </a:lvl1pPr>
      <a:lvl2pPr marL="390525" indent="-177404" algn="l" defTabSz="342900" rtl="0" eaLnBrk="1" latinLnBrk="0" hangingPunct="1">
        <a:spcBef>
          <a:spcPts val="0"/>
        </a:spcBef>
        <a:spcAft>
          <a:spcPts val="0"/>
        </a:spcAft>
        <a:buFont typeface="Arial"/>
        <a:buChar char="–"/>
        <a:defRPr sz="1350" kern="1200">
          <a:solidFill>
            <a:schemeClr val="tx1">
              <a:lumMod val="50000"/>
            </a:schemeClr>
          </a:solidFill>
          <a:latin typeface="+mn-lt"/>
          <a:ea typeface="+mn-ea"/>
          <a:cs typeface="+mn-cs"/>
        </a:defRPr>
      </a:lvl2pPr>
      <a:lvl3pPr marL="602456" indent="-140494" algn="l" defTabSz="342900" rtl="0" eaLnBrk="1" latinLnBrk="0" hangingPunct="1">
        <a:spcBef>
          <a:spcPts val="0"/>
        </a:spcBef>
        <a:spcAft>
          <a:spcPts val="0"/>
        </a:spcAft>
        <a:buFont typeface="Arial"/>
        <a:buChar char="•"/>
        <a:defRPr sz="1350" kern="1200">
          <a:solidFill>
            <a:schemeClr val="tx1">
              <a:lumMod val="50000"/>
            </a:schemeClr>
          </a:solidFill>
          <a:latin typeface="+mn-lt"/>
          <a:ea typeface="+mn-ea"/>
          <a:cs typeface="+mn-cs"/>
        </a:defRPr>
      </a:lvl3pPr>
      <a:lvl4pPr marL="815579" indent="-128588" algn="l" defTabSz="342900" rtl="0" eaLnBrk="1" latinLnBrk="0" hangingPunct="1">
        <a:spcBef>
          <a:spcPts val="0"/>
        </a:spcBef>
        <a:spcAft>
          <a:spcPts val="0"/>
        </a:spcAft>
        <a:buFont typeface="Arial"/>
        <a:buChar char="–"/>
        <a:defRPr sz="1350" kern="1200">
          <a:solidFill>
            <a:schemeClr val="tx1">
              <a:lumMod val="50000"/>
            </a:schemeClr>
          </a:solidFill>
          <a:latin typeface="+mn-lt"/>
          <a:ea typeface="+mn-ea"/>
          <a:cs typeface="+mn-cs"/>
        </a:defRPr>
      </a:lvl4pPr>
      <a:lvl5pPr marL="1028700" indent="-128588" algn="l" defTabSz="342900" rtl="0" eaLnBrk="1" latinLnBrk="0" hangingPunct="1">
        <a:spcBef>
          <a:spcPts val="0"/>
        </a:spcBef>
        <a:spcAft>
          <a:spcPts val="0"/>
        </a:spcAft>
        <a:buFont typeface="Arial"/>
        <a:buChar char="»"/>
        <a:defRPr sz="1350" kern="1200">
          <a:solidFill>
            <a:schemeClr val="tx1">
              <a:lumMod val="50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407965"/>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pic>
        <p:nvPicPr>
          <p:cNvPr id="10" name="Picture 9">
            <a:extLst>
              <a:ext uri="{FF2B5EF4-FFF2-40B4-BE49-F238E27FC236}">
                <a16:creationId xmlns:a16="http://schemas.microsoft.com/office/drawing/2014/main" id="{D1FD0897-CBF8-854A-965C-57C2258CAEC5}"/>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9812" b="41909"/>
          <a:stretch/>
        </p:blipFill>
        <p:spPr>
          <a:xfrm>
            <a:off x="7261315" y="4862252"/>
            <a:ext cx="750387" cy="137160"/>
          </a:xfrm>
          <a:prstGeom prst="rect">
            <a:avLst/>
          </a:prstGeom>
        </p:spPr>
      </p:pic>
    </p:spTree>
    <p:extLst>
      <p:ext uri="{BB962C8B-B14F-4D97-AF65-F5344CB8AC3E}">
        <p14:creationId xmlns:p14="http://schemas.microsoft.com/office/powerpoint/2010/main" val="412635741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s://sharingscience.agu.org/jargon-and-how-to-avoid-i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D_1MK3Ub9QM" TargetMode="External"/><Relationship Id="rId2" Type="http://schemas.openxmlformats.org/officeDocument/2006/relationships/hyperlink" Target="https://youtu.be/IHXZscrV24E&#8203;"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youtu.be/ERB7ITvabA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9.tif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a:lstStyle/>
          <a:p>
            <a:r>
              <a:rPr lang="en-US" dirty="0" err="1"/>
              <a:t>erhtjhtyhy</a:t>
            </a:r>
            <a:endParaRPr lang="en-US" dirty="0"/>
          </a:p>
        </p:txBody>
      </p:sp>
      <p:sp>
        <p:nvSpPr>
          <p:cNvPr id="33" name="Title 32"/>
          <p:cNvSpPr>
            <a:spLocks noGrp="1"/>
          </p:cNvSpPr>
          <p:nvPr>
            <p:ph type="title"/>
          </p:nvPr>
        </p:nvSpPr>
        <p:spPr>
          <a:xfrm>
            <a:off x="1" y="1266825"/>
            <a:ext cx="4727978" cy="2029968"/>
          </a:xfrm>
        </p:spPr>
        <p:txBody>
          <a:bodyPr/>
          <a:lstStyle/>
          <a:p>
            <a:r>
              <a:rPr lang="en-US" dirty="0"/>
              <a:t>Science Communication 101</a:t>
            </a:r>
          </a:p>
        </p:txBody>
      </p:sp>
      <p:sp>
        <p:nvSpPr>
          <p:cNvPr id="40" name="Text Placeholder 39"/>
          <p:cNvSpPr>
            <a:spLocks noGrp="1"/>
          </p:cNvSpPr>
          <p:nvPr>
            <p:ph type="body" sz="quarter" idx="24"/>
          </p:nvPr>
        </p:nvSpPr>
        <p:spPr/>
        <p:txBody>
          <a:bodyPr/>
          <a:lstStyle/>
          <a:p>
            <a:r>
              <a:rPr lang="en-US" dirty="0"/>
              <a:t>January 21, 2023</a:t>
            </a:r>
          </a:p>
        </p:txBody>
      </p:sp>
      <p:sp>
        <p:nvSpPr>
          <p:cNvPr id="36" name="Text Placeholder 35"/>
          <p:cNvSpPr>
            <a:spLocks noGrp="1"/>
          </p:cNvSpPr>
          <p:nvPr>
            <p:ph type="body" sz="quarter" idx="17"/>
          </p:nvPr>
        </p:nvSpPr>
        <p:spPr/>
        <p:txBody>
          <a:bodyPr/>
          <a:lstStyle/>
          <a:p>
            <a:r>
              <a:rPr lang="en-US" dirty="0"/>
              <a:t>Jessica Burgess</a:t>
            </a:r>
          </a:p>
        </p:txBody>
      </p:sp>
      <p:sp>
        <p:nvSpPr>
          <p:cNvPr id="37" name="Text Placeholder 36"/>
          <p:cNvSpPr>
            <a:spLocks noGrp="1"/>
          </p:cNvSpPr>
          <p:nvPr>
            <p:ph type="body" sz="quarter" idx="18"/>
          </p:nvPr>
        </p:nvSpPr>
        <p:spPr/>
        <p:txBody>
          <a:bodyPr vert="horz" lIns="0" tIns="0" rIns="0" bIns="45720" rtlCol="0" anchor="t">
            <a:normAutofit/>
          </a:bodyPr>
          <a:lstStyle/>
          <a:p>
            <a:r>
              <a:rPr lang="en-US" dirty="0"/>
              <a:t>STEM Education Outreach Lead</a:t>
            </a:r>
          </a:p>
        </p:txBody>
      </p:sp>
      <p:sp>
        <p:nvSpPr>
          <p:cNvPr id="38" name="Text Placeholder 37"/>
          <p:cNvSpPr>
            <a:spLocks noGrp="1"/>
          </p:cNvSpPr>
          <p:nvPr>
            <p:ph type="body" sz="quarter" idx="21"/>
          </p:nvPr>
        </p:nvSpPr>
        <p:spPr/>
        <p:txBody>
          <a:bodyPr/>
          <a:lstStyle/>
          <a:p>
            <a:r>
              <a:rPr lang="en-US" dirty="0"/>
              <a:t>Savannah Mitchem</a:t>
            </a:r>
          </a:p>
        </p:txBody>
      </p:sp>
      <p:sp>
        <p:nvSpPr>
          <p:cNvPr id="39" name="Text Placeholder 38"/>
          <p:cNvSpPr>
            <a:spLocks noGrp="1"/>
          </p:cNvSpPr>
          <p:nvPr>
            <p:ph type="body" sz="quarter" idx="22"/>
          </p:nvPr>
        </p:nvSpPr>
        <p:spPr/>
        <p:txBody>
          <a:bodyPr vert="horz" lIns="0" tIns="0" rIns="0" bIns="45720" rtlCol="0" anchor="t">
            <a:normAutofit/>
          </a:bodyPr>
          <a:lstStyle/>
          <a:p>
            <a:r>
              <a:rPr lang="en-US" dirty="0"/>
              <a:t>Integrated Communications Coordinator</a:t>
            </a:r>
            <a:br>
              <a:rPr lang="en-US" dirty="0"/>
            </a:br>
            <a:r>
              <a:rPr lang="en-US" dirty="0"/>
              <a:t>Physical Sciences &amp; Engineering</a:t>
            </a:r>
          </a:p>
        </p:txBody>
      </p:sp>
      <p:sp>
        <p:nvSpPr>
          <p:cNvPr id="41" name="Text Placeholder 40"/>
          <p:cNvSpPr>
            <a:spLocks noGrp="1"/>
          </p:cNvSpPr>
          <p:nvPr>
            <p:ph type="body" sz="quarter" idx="25"/>
          </p:nvPr>
        </p:nvSpPr>
        <p:spPr/>
        <p:txBody>
          <a:bodyPr/>
          <a:lstStyle/>
          <a:p>
            <a:r>
              <a:rPr lang="en-US" dirty="0"/>
              <a:t>Katie Yurkewicz</a:t>
            </a:r>
          </a:p>
        </p:txBody>
      </p:sp>
      <p:sp>
        <p:nvSpPr>
          <p:cNvPr id="42" name="Text Placeholder 41"/>
          <p:cNvSpPr>
            <a:spLocks noGrp="1"/>
          </p:cNvSpPr>
          <p:nvPr>
            <p:ph type="body" sz="quarter" idx="26"/>
          </p:nvPr>
        </p:nvSpPr>
        <p:spPr/>
        <p:txBody>
          <a:bodyPr/>
          <a:lstStyle/>
          <a:p>
            <a:r>
              <a:rPr lang="en-US" dirty="0"/>
              <a:t>Head of Scientific &amp; Technical Communications</a:t>
            </a:r>
          </a:p>
        </p:txBody>
      </p:sp>
      <p:sp>
        <p:nvSpPr>
          <p:cNvPr id="34" name="Text Placeholder 33"/>
          <p:cNvSpPr>
            <a:spLocks noGrp="1"/>
          </p:cNvSpPr>
          <p:nvPr>
            <p:ph type="body" sz="quarter" idx="12"/>
          </p:nvPr>
        </p:nvSpPr>
        <p:spPr/>
        <p:txBody>
          <a:bodyPr/>
          <a:lstStyle/>
          <a:p>
            <a:endParaRPr lang="en-US"/>
          </a:p>
        </p:txBody>
      </p:sp>
      <p:pic>
        <p:nvPicPr>
          <p:cNvPr id="7" name="Picture Placeholder 6">
            <a:extLst>
              <a:ext uri="{FF2B5EF4-FFF2-40B4-BE49-F238E27FC236}">
                <a16:creationId xmlns:a16="http://schemas.microsoft.com/office/drawing/2014/main" id="{E58154CD-8251-4366-BCDB-B2D880EF3E03}"/>
              </a:ext>
            </a:extLst>
          </p:cNvPr>
          <p:cNvPicPr>
            <a:picLocks noGrp="1" noChangeAspect="1"/>
          </p:cNvPicPr>
          <p:nvPr>
            <p:ph type="pic" sz="quarter" idx="16"/>
          </p:nvPr>
        </p:nvPicPr>
        <p:blipFill>
          <a:blip r:embed="rId3"/>
          <a:srcRect/>
          <a:stretch/>
        </p:blipFill>
        <p:spPr>
          <a:xfrm>
            <a:off x="4796294" y="1250512"/>
            <a:ext cx="4279391" cy="2029967"/>
          </a:xfrm>
        </p:spPr>
      </p:pic>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73B2-726B-4372-A41F-BCD98E5B31AD}"/>
              </a:ext>
            </a:extLst>
          </p:cNvPr>
          <p:cNvSpPr>
            <a:spLocks noGrp="1"/>
          </p:cNvSpPr>
          <p:nvPr>
            <p:ph type="title"/>
          </p:nvPr>
        </p:nvSpPr>
        <p:spPr/>
        <p:txBody>
          <a:bodyPr/>
          <a:lstStyle/>
          <a:p>
            <a:r>
              <a:rPr lang="en-US" dirty="0"/>
              <a:t>Definition of jargon</a:t>
            </a:r>
          </a:p>
        </p:txBody>
      </p:sp>
      <p:sp>
        <p:nvSpPr>
          <p:cNvPr id="3" name="Content Placeholder 2">
            <a:extLst>
              <a:ext uri="{FF2B5EF4-FFF2-40B4-BE49-F238E27FC236}">
                <a16:creationId xmlns:a16="http://schemas.microsoft.com/office/drawing/2014/main" id="{90E80CF0-4210-4481-A6F6-1862E283141D}"/>
              </a:ext>
            </a:extLst>
          </p:cNvPr>
          <p:cNvSpPr>
            <a:spLocks noGrp="1"/>
          </p:cNvSpPr>
          <p:nvPr>
            <p:ph idx="1"/>
          </p:nvPr>
        </p:nvSpPr>
        <p:spPr/>
        <p:txBody>
          <a:bodyPr/>
          <a:lstStyle/>
          <a:p>
            <a:pPr marL="0" lvl="0" indent="0" defTabSz="914400">
              <a:spcBef>
                <a:spcPct val="20000"/>
              </a:spcBef>
              <a:buNone/>
            </a:pPr>
            <a:r>
              <a:rPr lang="en-US" sz="2800" b="1" dirty="0">
                <a:solidFill>
                  <a:prstClr val="black"/>
                </a:solidFill>
                <a:latin typeface="Calibri"/>
              </a:rPr>
              <a:t>“The technical terminology or characteristic idiom of a special activity or group”</a:t>
            </a:r>
          </a:p>
          <a:p>
            <a:pPr marL="742950" lvl="1" indent="-285750" defTabSz="914400">
              <a:spcBef>
                <a:spcPct val="20000"/>
              </a:spcBef>
              <a:buFont typeface="Arial" pitchFamily="34" charset="0"/>
              <a:buChar char="–"/>
            </a:pPr>
            <a:r>
              <a:rPr lang="en-US" sz="2800" i="1" dirty="0">
                <a:solidFill>
                  <a:prstClr val="black"/>
                </a:solidFill>
                <a:latin typeface="Calibri"/>
              </a:rPr>
              <a:t>Any word or phrase that loses or changes meaning when you use it with people who aren’t in your field.</a:t>
            </a:r>
          </a:p>
          <a:p>
            <a:pPr marL="342900" lvl="0" indent="-342900" defTabSz="914400">
              <a:spcBef>
                <a:spcPct val="20000"/>
              </a:spcBef>
              <a:buFont typeface="Arial" pitchFamily="34" charset="0"/>
              <a:buChar char="•"/>
            </a:pPr>
            <a:endParaRPr lang="en-US" sz="800" dirty="0">
              <a:solidFill>
                <a:prstClr val="black"/>
              </a:solidFill>
              <a:latin typeface="Calibri"/>
            </a:endParaRPr>
          </a:p>
          <a:p>
            <a:pPr marL="342900" lvl="0" indent="-342900" defTabSz="914400">
              <a:spcBef>
                <a:spcPct val="20000"/>
              </a:spcBef>
              <a:buFont typeface="Arial" pitchFamily="34" charset="0"/>
              <a:buChar char="•"/>
            </a:pPr>
            <a:endParaRPr lang="en-US" dirty="0">
              <a:solidFill>
                <a:prstClr val="black"/>
              </a:solidFill>
              <a:latin typeface="Calibri"/>
            </a:endParaRPr>
          </a:p>
          <a:p>
            <a:pPr marL="0" lvl="0" indent="0" defTabSz="914400">
              <a:spcBef>
                <a:spcPct val="20000"/>
              </a:spcBef>
              <a:buNone/>
            </a:pPr>
            <a:endParaRPr lang="en-US" sz="800" dirty="0">
              <a:solidFill>
                <a:prstClr val="black"/>
              </a:solidFill>
              <a:latin typeface="Calibri"/>
            </a:endParaRPr>
          </a:p>
          <a:p>
            <a:pPr marL="0" lvl="0" indent="0" defTabSz="914400">
              <a:spcBef>
                <a:spcPct val="20000"/>
              </a:spcBef>
              <a:buNone/>
            </a:pPr>
            <a:endParaRPr lang="en-US" sz="800" dirty="0">
              <a:solidFill>
                <a:prstClr val="black"/>
              </a:solidFill>
              <a:latin typeface="Calibri"/>
            </a:endParaRPr>
          </a:p>
          <a:p>
            <a:pPr marL="0" lvl="0" indent="0" defTabSz="914400">
              <a:spcBef>
                <a:spcPct val="20000"/>
              </a:spcBef>
              <a:buNone/>
            </a:pPr>
            <a:endParaRPr lang="en-US" sz="800" dirty="0">
              <a:solidFill>
                <a:prstClr val="black"/>
              </a:solidFill>
              <a:latin typeface="Calibri"/>
            </a:endParaRPr>
          </a:p>
          <a:p>
            <a:pPr marL="0" lvl="0" indent="0" defTabSz="914400">
              <a:spcBef>
                <a:spcPct val="20000"/>
              </a:spcBef>
              <a:buNone/>
            </a:pPr>
            <a:endParaRPr lang="en-US" sz="800" dirty="0">
              <a:solidFill>
                <a:prstClr val="black"/>
              </a:solidFill>
              <a:latin typeface="Calibri"/>
            </a:endParaRPr>
          </a:p>
          <a:p>
            <a:pPr marL="0" lvl="0" indent="0" defTabSz="914400">
              <a:spcBef>
                <a:spcPct val="20000"/>
              </a:spcBef>
              <a:buNone/>
            </a:pPr>
            <a:endParaRPr lang="en-US" sz="800" dirty="0">
              <a:solidFill>
                <a:prstClr val="black"/>
              </a:solidFill>
              <a:latin typeface="Calibri"/>
            </a:endParaRPr>
          </a:p>
          <a:p>
            <a:pPr marL="0" lvl="0" indent="0" defTabSz="914400">
              <a:spcBef>
                <a:spcPct val="20000"/>
              </a:spcBef>
              <a:buNone/>
            </a:pPr>
            <a:r>
              <a:rPr lang="en-US" sz="1400" dirty="0">
                <a:solidFill>
                  <a:prstClr val="black"/>
                </a:solidFill>
                <a:latin typeface="Calibri"/>
              </a:rPr>
              <a:t>Taken from: </a:t>
            </a:r>
            <a:r>
              <a:rPr lang="en-US" sz="1400" dirty="0">
                <a:solidFill>
                  <a:prstClr val="black"/>
                </a:solidFill>
                <a:latin typeface="Calibri"/>
                <a:hlinkClick r:id="rId3">
                  <a:extLst>
                    <a:ext uri="{A12FA001-AC4F-418D-AE19-62706E023703}">
                      <ahyp:hlinkClr xmlns:ahyp="http://schemas.microsoft.com/office/drawing/2018/hyperlinkcolor" xmlns="" val="tx"/>
                    </a:ext>
                  </a:extLst>
                </a:hlinkClick>
              </a:rPr>
              <a:t>https://sharingscience.agu.org/jargon-and-how-to-avoid-it/</a:t>
            </a:r>
            <a:r>
              <a:rPr lang="en-US" sz="1400" dirty="0">
                <a:solidFill>
                  <a:prstClr val="black"/>
                </a:solidFill>
                <a:latin typeface="Calibri"/>
              </a:rPr>
              <a:t> </a:t>
            </a:r>
          </a:p>
          <a:p>
            <a:endParaRPr lang="en-US" dirty="0"/>
          </a:p>
        </p:txBody>
      </p:sp>
      <p:sp>
        <p:nvSpPr>
          <p:cNvPr id="5" name="Slide Number Placeholder 4">
            <a:extLst>
              <a:ext uri="{FF2B5EF4-FFF2-40B4-BE49-F238E27FC236}">
                <a16:creationId xmlns:a16="http://schemas.microsoft.com/office/drawing/2014/main" id="{0F16AEEE-C506-4C53-A12C-6A02211AC7F9}"/>
              </a:ext>
            </a:extLst>
          </p:cNvPr>
          <p:cNvSpPr>
            <a:spLocks noGrp="1"/>
          </p:cNvSpPr>
          <p:nvPr>
            <p:ph type="sldNum" sz="quarter" idx="13"/>
          </p:nvPr>
        </p:nvSpPr>
        <p:spPr/>
        <p:txBody>
          <a:bodyPr/>
          <a:lstStyle/>
          <a:p>
            <a:fld id="{AEFAAC5A-9C4F-4278-920D-DF2BAB595749}" type="slidenum">
              <a:rPr lang="en-US" smtClean="0"/>
              <a:pPr/>
              <a:t>10</a:t>
            </a:fld>
            <a:endParaRPr lang="en-US" dirty="0"/>
          </a:p>
        </p:txBody>
      </p:sp>
    </p:spTree>
    <p:extLst>
      <p:ext uri="{BB962C8B-B14F-4D97-AF65-F5344CB8AC3E}">
        <p14:creationId xmlns:p14="http://schemas.microsoft.com/office/powerpoint/2010/main" val="1739969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D52C2D-2B48-49DA-BBA1-B5915BAEF882}"/>
              </a:ext>
            </a:extLst>
          </p:cNvPr>
          <p:cNvSpPr>
            <a:spLocks noGrp="1"/>
          </p:cNvSpPr>
          <p:nvPr>
            <p:ph type="sldNum" sz="quarter" idx="13"/>
          </p:nvPr>
        </p:nvSpPr>
        <p:spPr/>
        <p:txBody>
          <a:bodyPr/>
          <a:lstStyle/>
          <a:p>
            <a:fld id="{AEFAAC5A-9C4F-4278-920D-DF2BAB595749}" type="slidenum">
              <a:rPr lang="en-US" smtClean="0"/>
              <a:pPr/>
              <a:t>11</a:t>
            </a:fld>
            <a:endParaRPr lang="en-US" dirty="0"/>
          </a:p>
        </p:txBody>
      </p:sp>
      <p:pic>
        <p:nvPicPr>
          <p:cNvPr id="6" name="Content Placeholder 5">
            <a:extLst>
              <a:ext uri="{FF2B5EF4-FFF2-40B4-BE49-F238E27FC236}">
                <a16:creationId xmlns:a16="http://schemas.microsoft.com/office/drawing/2014/main" id="{936B85B5-BEAF-4845-8CB3-37F7261E38A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53" t="3824" r="6636" b="31868"/>
          <a:stretch/>
        </p:blipFill>
        <p:spPr>
          <a:xfrm>
            <a:off x="1807698" y="91439"/>
            <a:ext cx="5588492" cy="5015313"/>
          </a:xfrm>
          <a:prstGeom prst="rect">
            <a:avLst/>
          </a:prstGeom>
        </p:spPr>
      </p:pic>
    </p:spTree>
    <p:extLst>
      <p:ext uri="{BB962C8B-B14F-4D97-AF65-F5344CB8AC3E}">
        <p14:creationId xmlns:p14="http://schemas.microsoft.com/office/powerpoint/2010/main" val="4231203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AD532EA-FF48-EB46-9C72-CBA3A5E84A00}"/>
              </a:ext>
            </a:extLst>
          </p:cNvPr>
          <p:cNvSpPr>
            <a:spLocks noGrp="1"/>
          </p:cNvSpPr>
          <p:nvPr>
            <p:ph type="title"/>
          </p:nvPr>
        </p:nvSpPr>
        <p:spPr/>
        <p:txBody>
          <a:bodyPr/>
          <a:lstStyle/>
          <a:p>
            <a:r>
              <a:rPr lang="en-US" dirty="0"/>
              <a:t>Baseball anyone?</a:t>
            </a:r>
          </a:p>
        </p:txBody>
      </p:sp>
      <p:sp>
        <p:nvSpPr>
          <p:cNvPr id="12" name="Text Placeholder 11">
            <a:extLst>
              <a:ext uri="{FF2B5EF4-FFF2-40B4-BE49-F238E27FC236}">
                <a16:creationId xmlns:a16="http://schemas.microsoft.com/office/drawing/2014/main" id="{760821F4-7E6C-A044-84DE-94566CEB0086}"/>
              </a:ext>
            </a:extLst>
          </p:cNvPr>
          <p:cNvSpPr>
            <a:spLocks noGrp="1"/>
          </p:cNvSpPr>
          <p:nvPr>
            <p:ph type="body" sz="quarter" idx="12"/>
          </p:nvPr>
        </p:nvSpPr>
        <p:spPr/>
        <p:txBody>
          <a:bodyPr/>
          <a:lstStyle/>
          <a:p>
            <a:endParaRPr lang="en-US"/>
          </a:p>
        </p:txBody>
      </p:sp>
      <p:pic>
        <p:nvPicPr>
          <p:cNvPr id="9" name="Picture 8">
            <a:extLst>
              <a:ext uri="{FF2B5EF4-FFF2-40B4-BE49-F238E27FC236}">
                <a16:creationId xmlns:a16="http://schemas.microsoft.com/office/drawing/2014/main" id="{B74ADA9D-7CD8-6E48-BE17-82C47DC14BDF}"/>
              </a:ext>
            </a:extLst>
          </p:cNvPr>
          <p:cNvPicPr>
            <a:picLocks noChangeAspect="1"/>
          </p:cNvPicPr>
          <p:nvPr/>
        </p:nvPicPr>
        <p:blipFill rotWithShape="1">
          <a:blip r:embed="rId3"/>
          <a:srcRect l="7" t="19496" r="8878" b="35697"/>
          <a:stretch/>
        </p:blipFill>
        <p:spPr>
          <a:xfrm>
            <a:off x="228600" y="1428750"/>
            <a:ext cx="8915400" cy="3283690"/>
          </a:xfrm>
          <a:prstGeom prst="rect">
            <a:avLst/>
          </a:prstGeom>
        </p:spPr>
      </p:pic>
    </p:spTree>
    <p:extLst>
      <p:ext uri="{BB962C8B-B14F-4D97-AF65-F5344CB8AC3E}">
        <p14:creationId xmlns:p14="http://schemas.microsoft.com/office/powerpoint/2010/main" val="1354989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5A45C-D3D4-E94D-8DF9-A5A62CC25654}"/>
              </a:ext>
            </a:extLst>
          </p:cNvPr>
          <p:cNvPicPr>
            <a:picLocks noChangeAspect="1"/>
          </p:cNvPicPr>
          <p:nvPr/>
        </p:nvPicPr>
        <p:blipFill rotWithShape="1">
          <a:blip r:embed="rId3">
            <a:alphaModFix/>
          </a:blip>
          <a:srcRect l="7" t="19496" r="8878" b="35697"/>
          <a:stretch/>
        </p:blipFill>
        <p:spPr>
          <a:xfrm>
            <a:off x="228600" y="1428750"/>
            <a:ext cx="8915400" cy="3283690"/>
          </a:xfrm>
          <a:prstGeom prst="rect">
            <a:avLst/>
          </a:prstGeom>
        </p:spPr>
      </p:pic>
      <p:sp>
        <p:nvSpPr>
          <p:cNvPr id="8" name="Rectangle 7">
            <a:extLst>
              <a:ext uri="{FF2B5EF4-FFF2-40B4-BE49-F238E27FC236}">
                <a16:creationId xmlns:a16="http://schemas.microsoft.com/office/drawing/2014/main" id="{70450CA2-98C6-8A4E-8FA7-2D654749991B}"/>
              </a:ext>
            </a:extLst>
          </p:cNvPr>
          <p:cNvSpPr/>
          <p:nvPr/>
        </p:nvSpPr>
        <p:spPr>
          <a:xfrm>
            <a:off x="228600" y="1428750"/>
            <a:ext cx="8916115" cy="3283690"/>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b" anchorCtr="0"/>
          <a:lstStyle/>
          <a:p>
            <a:endParaRPr lang="en-US" sz="6000" b="1" dirty="0"/>
          </a:p>
        </p:txBody>
      </p:sp>
      <p:sp>
        <p:nvSpPr>
          <p:cNvPr id="11" name="Title 10">
            <a:extLst>
              <a:ext uri="{FF2B5EF4-FFF2-40B4-BE49-F238E27FC236}">
                <a16:creationId xmlns:a16="http://schemas.microsoft.com/office/drawing/2014/main" id="{8AD532EA-FF48-EB46-9C72-CBA3A5E84A00}"/>
              </a:ext>
            </a:extLst>
          </p:cNvPr>
          <p:cNvSpPr>
            <a:spLocks noGrp="1"/>
          </p:cNvSpPr>
          <p:nvPr>
            <p:ph type="title"/>
          </p:nvPr>
        </p:nvSpPr>
        <p:spPr/>
        <p:txBody>
          <a:bodyPr/>
          <a:lstStyle/>
          <a:p>
            <a:r>
              <a:rPr lang="en-US" dirty="0"/>
              <a:t>What does this mean?</a:t>
            </a:r>
          </a:p>
        </p:txBody>
      </p:sp>
      <p:sp>
        <p:nvSpPr>
          <p:cNvPr id="12" name="Text Placeholder 11">
            <a:extLst>
              <a:ext uri="{FF2B5EF4-FFF2-40B4-BE49-F238E27FC236}">
                <a16:creationId xmlns:a16="http://schemas.microsoft.com/office/drawing/2014/main" id="{760821F4-7E6C-A044-84DE-94566CEB0086}"/>
              </a:ext>
            </a:extLst>
          </p:cNvPr>
          <p:cNvSpPr>
            <a:spLocks noGrp="1"/>
          </p:cNvSpPr>
          <p:nvPr>
            <p:ph type="body" sz="quarter" idx="12"/>
          </p:nvPr>
        </p:nvSpPr>
        <p:spPr/>
        <p:txBody>
          <a:bodyPr/>
          <a:lstStyle/>
          <a:p>
            <a:endParaRPr lang="en-US"/>
          </a:p>
        </p:txBody>
      </p:sp>
      <p:sp>
        <p:nvSpPr>
          <p:cNvPr id="7" name="Rectangle 6">
            <a:extLst>
              <a:ext uri="{FF2B5EF4-FFF2-40B4-BE49-F238E27FC236}">
                <a16:creationId xmlns:a16="http://schemas.microsoft.com/office/drawing/2014/main" id="{1D71EF92-9765-8D46-B6B3-91D503C3CA9E}"/>
              </a:ext>
            </a:extLst>
          </p:cNvPr>
          <p:cNvSpPr/>
          <p:nvPr/>
        </p:nvSpPr>
        <p:spPr>
          <a:xfrm>
            <a:off x="497704" y="1733550"/>
            <a:ext cx="4436246" cy="26035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t"/>
          <a:lstStyle/>
          <a:p>
            <a:pPr>
              <a:spcAft>
                <a:spcPts val="600"/>
              </a:spcAft>
            </a:pPr>
            <a:r>
              <a:rPr lang="en-US" b="1" dirty="0">
                <a:solidFill>
                  <a:schemeClr val="tx1">
                    <a:lumMod val="50000"/>
                  </a:schemeClr>
                </a:solidFill>
              </a:rPr>
              <a:t>In the bottom of the ninth, Jeter worked a one-out walk and stole second. But the Red Sox’s ace reliever got Ellsbury and Teixeira to strike out swinging to end the game.</a:t>
            </a:r>
            <a:endParaRPr lang="en-US" dirty="0">
              <a:solidFill>
                <a:schemeClr val="tx1">
                  <a:lumMod val="50000"/>
                </a:schemeClr>
              </a:solidFill>
            </a:endParaRPr>
          </a:p>
        </p:txBody>
      </p:sp>
    </p:spTree>
    <p:extLst>
      <p:ext uri="{BB962C8B-B14F-4D97-AF65-F5344CB8AC3E}">
        <p14:creationId xmlns:p14="http://schemas.microsoft.com/office/powerpoint/2010/main" val="3933106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EE955B-184D-2147-9B0B-4CAD05BFC1D9}"/>
              </a:ext>
            </a:extLst>
          </p:cNvPr>
          <p:cNvPicPr>
            <a:picLocks noChangeAspect="1"/>
          </p:cNvPicPr>
          <p:nvPr/>
        </p:nvPicPr>
        <p:blipFill rotWithShape="1">
          <a:blip r:embed="rId3">
            <a:alphaModFix/>
          </a:blip>
          <a:srcRect l="7" t="19496" r="8878" b="35697"/>
          <a:stretch/>
        </p:blipFill>
        <p:spPr>
          <a:xfrm>
            <a:off x="228600" y="1428750"/>
            <a:ext cx="8915400" cy="3283690"/>
          </a:xfrm>
          <a:prstGeom prst="rect">
            <a:avLst/>
          </a:prstGeom>
        </p:spPr>
      </p:pic>
      <p:sp>
        <p:nvSpPr>
          <p:cNvPr id="14" name="Rectangle 13">
            <a:extLst>
              <a:ext uri="{FF2B5EF4-FFF2-40B4-BE49-F238E27FC236}">
                <a16:creationId xmlns:a16="http://schemas.microsoft.com/office/drawing/2014/main" id="{FC10561F-27BF-FA46-8E09-10F1E73BB11D}"/>
              </a:ext>
            </a:extLst>
          </p:cNvPr>
          <p:cNvSpPr/>
          <p:nvPr/>
        </p:nvSpPr>
        <p:spPr>
          <a:xfrm>
            <a:off x="228600" y="1428750"/>
            <a:ext cx="8916115" cy="3283690"/>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b" anchorCtr="0"/>
          <a:lstStyle/>
          <a:p>
            <a:endParaRPr lang="en-US" sz="6000" b="1" dirty="0"/>
          </a:p>
        </p:txBody>
      </p:sp>
      <p:sp>
        <p:nvSpPr>
          <p:cNvPr id="15" name="Rectangle 14">
            <a:extLst>
              <a:ext uri="{FF2B5EF4-FFF2-40B4-BE49-F238E27FC236}">
                <a16:creationId xmlns:a16="http://schemas.microsoft.com/office/drawing/2014/main" id="{8755C30D-AD65-6E45-9E52-BAF96BF636DD}"/>
              </a:ext>
            </a:extLst>
          </p:cNvPr>
          <p:cNvSpPr/>
          <p:nvPr/>
        </p:nvSpPr>
        <p:spPr>
          <a:xfrm>
            <a:off x="497704" y="1733550"/>
            <a:ext cx="5928496" cy="26035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t"/>
          <a:lstStyle/>
          <a:p>
            <a:pPr>
              <a:spcAft>
                <a:spcPts val="600"/>
              </a:spcAft>
            </a:pPr>
            <a:r>
              <a:rPr lang="en-US" b="1" dirty="0">
                <a:solidFill>
                  <a:schemeClr val="tx1">
                    <a:lumMod val="50000"/>
                  </a:schemeClr>
                </a:solidFill>
              </a:rPr>
              <a:t>The home team was losing to its most hated rival. The game was almost over when the captain of the home team, playing in his last season, made a last-ditch effort to win. He took a big risk, and it looked like it might pay off. But when his teammates tried  to help him score, a key player on the rival team shut them down. The game ended, and the home team went down to bitter defeat.</a:t>
            </a:r>
            <a:endParaRPr lang="en-US" dirty="0">
              <a:solidFill>
                <a:schemeClr val="tx1">
                  <a:lumMod val="50000"/>
                </a:schemeClr>
              </a:solidFill>
            </a:endParaRPr>
          </a:p>
        </p:txBody>
      </p:sp>
      <p:sp>
        <p:nvSpPr>
          <p:cNvPr id="11" name="Title 10">
            <a:extLst>
              <a:ext uri="{FF2B5EF4-FFF2-40B4-BE49-F238E27FC236}">
                <a16:creationId xmlns:a16="http://schemas.microsoft.com/office/drawing/2014/main" id="{8AD532EA-FF48-EB46-9C72-CBA3A5E84A00}"/>
              </a:ext>
            </a:extLst>
          </p:cNvPr>
          <p:cNvSpPr>
            <a:spLocks noGrp="1"/>
          </p:cNvSpPr>
          <p:nvPr>
            <p:ph type="title"/>
          </p:nvPr>
        </p:nvSpPr>
        <p:spPr/>
        <p:txBody>
          <a:bodyPr/>
          <a:lstStyle/>
          <a:p>
            <a:r>
              <a:rPr lang="en-US" dirty="0"/>
              <a:t>Tell a story</a:t>
            </a:r>
          </a:p>
        </p:txBody>
      </p:sp>
      <p:sp>
        <p:nvSpPr>
          <p:cNvPr id="12" name="Text Placeholder 11">
            <a:extLst>
              <a:ext uri="{FF2B5EF4-FFF2-40B4-BE49-F238E27FC236}">
                <a16:creationId xmlns:a16="http://schemas.microsoft.com/office/drawing/2014/main" id="{760821F4-7E6C-A044-84DE-94566CEB0086}"/>
              </a:ext>
            </a:extLst>
          </p:cNvPr>
          <p:cNvSpPr>
            <a:spLocks noGrp="1"/>
          </p:cNvSpPr>
          <p:nvPr>
            <p:ph type="body" sz="quarter" idx="12"/>
          </p:nvPr>
        </p:nvSpPr>
        <p:spPr/>
        <p:txBody>
          <a:bodyPr/>
          <a:lstStyle/>
          <a:p>
            <a:r>
              <a:rPr lang="en-US" dirty="0"/>
              <a:t>Stress meaning, not details</a:t>
            </a:r>
          </a:p>
        </p:txBody>
      </p:sp>
    </p:spTree>
    <p:extLst>
      <p:ext uri="{BB962C8B-B14F-4D97-AF65-F5344CB8AC3E}">
        <p14:creationId xmlns:p14="http://schemas.microsoft.com/office/powerpoint/2010/main" val="2258737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a:extLst>
              <a:ext uri="{FF2B5EF4-FFF2-40B4-BE49-F238E27FC236}">
                <a16:creationId xmlns:a16="http://schemas.microsoft.com/office/drawing/2014/main" id="{FBE4EAA2-BEA4-CD49-9590-5043E9133E00}"/>
              </a:ext>
            </a:extLst>
          </p:cNvPr>
          <p:cNvPicPr>
            <a:picLocks noChangeAspect="1"/>
          </p:cNvPicPr>
          <p:nvPr/>
        </p:nvPicPr>
        <p:blipFill rotWithShape="1">
          <a:blip r:embed="rId3"/>
          <a:srcRect l="7" t="16341" r="1" b="29877"/>
          <a:stretch/>
        </p:blipFill>
        <p:spPr>
          <a:xfrm>
            <a:off x="228600" y="1428751"/>
            <a:ext cx="8915400" cy="3283690"/>
          </a:xfrm>
          <a:prstGeom prst="rect">
            <a:avLst/>
          </a:prstGeom>
        </p:spPr>
      </p:pic>
      <p:sp>
        <p:nvSpPr>
          <p:cNvPr id="11" name="Title 10">
            <a:extLst>
              <a:ext uri="{FF2B5EF4-FFF2-40B4-BE49-F238E27FC236}">
                <a16:creationId xmlns:a16="http://schemas.microsoft.com/office/drawing/2014/main" id="{8AD532EA-FF48-EB46-9C72-CBA3A5E84A00}"/>
              </a:ext>
            </a:extLst>
          </p:cNvPr>
          <p:cNvSpPr>
            <a:spLocks noGrp="1"/>
          </p:cNvSpPr>
          <p:nvPr>
            <p:ph type="title"/>
          </p:nvPr>
        </p:nvSpPr>
        <p:spPr/>
        <p:txBody>
          <a:bodyPr/>
          <a:lstStyle/>
          <a:p>
            <a:r>
              <a:rPr lang="en-US" dirty="0"/>
              <a:t>Time travel!</a:t>
            </a:r>
          </a:p>
        </p:txBody>
      </p:sp>
      <p:sp>
        <p:nvSpPr>
          <p:cNvPr id="12" name="Text Placeholder 11">
            <a:extLst>
              <a:ext uri="{FF2B5EF4-FFF2-40B4-BE49-F238E27FC236}">
                <a16:creationId xmlns:a16="http://schemas.microsoft.com/office/drawing/2014/main" id="{760821F4-7E6C-A044-84DE-94566CEB008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8999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AC28-2599-D869-94D5-6D3AAC86FDD9}"/>
              </a:ext>
            </a:extLst>
          </p:cNvPr>
          <p:cNvSpPr>
            <a:spLocks noGrp="1"/>
          </p:cNvSpPr>
          <p:nvPr>
            <p:ph type="title"/>
          </p:nvPr>
        </p:nvSpPr>
        <p:spPr/>
        <p:txBody>
          <a:bodyPr/>
          <a:lstStyle/>
          <a:p>
            <a:r>
              <a:rPr lang="en-US" dirty="0">
                <a:cs typeface="Arial"/>
              </a:rPr>
              <a:t>make it relatable</a:t>
            </a:r>
          </a:p>
        </p:txBody>
      </p:sp>
      <p:sp>
        <p:nvSpPr>
          <p:cNvPr id="3" name="Content Placeholder 2">
            <a:extLst>
              <a:ext uri="{FF2B5EF4-FFF2-40B4-BE49-F238E27FC236}">
                <a16:creationId xmlns:a16="http://schemas.microsoft.com/office/drawing/2014/main" id="{C7C0C8E2-B285-AD99-D122-F4EBF54AFAB5}"/>
              </a:ext>
            </a:extLst>
          </p:cNvPr>
          <p:cNvSpPr>
            <a:spLocks noGrp="1"/>
          </p:cNvSpPr>
          <p:nvPr>
            <p:ph idx="1"/>
          </p:nvPr>
        </p:nvSpPr>
        <p:spPr/>
        <p:txBody>
          <a:bodyPr vert="horz" lIns="0" tIns="0" rIns="0" bIns="45720" rtlCol="0" anchor="t">
            <a:noAutofit/>
          </a:bodyPr>
          <a:lstStyle/>
          <a:p>
            <a:pPr marL="172720" indent="-172720"/>
            <a:r>
              <a:rPr lang="en-US" sz="2400" dirty="0">
                <a:cs typeface="Arial"/>
              </a:rPr>
              <a:t>Ask a </a:t>
            </a:r>
            <a:r>
              <a:rPr lang="en-US" sz="2400" b="1" dirty="0">
                <a:solidFill>
                  <a:schemeClr val="tx2"/>
                </a:solidFill>
                <a:cs typeface="Arial"/>
              </a:rPr>
              <a:t>question</a:t>
            </a:r>
            <a:r>
              <a:rPr lang="en-US" sz="2400" dirty="0">
                <a:cs typeface="Arial"/>
              </a:rPr>
              <a:t> to gauge understanding</a:t>
            </a:r>
            <a:endParaRPr lang="en-US" dirty="0"/>
          </a:p>
          <a:p>
            <a:pPr marL="172720" indent="-172720"/>
            <a:endParaRPr lang="en-US" sz="2400" dirty="0">
              <a:cs typeface="Arial"/>
            </a:endParaRPr>
          </a:p>
          <a:p>
            <a:pPr marL="172720" indent="-172720"/>
            <a:r>
              <a:rPr lang="en-US" sz="2400" dirty="0">
                <a:cs typeface="Arial"/>
              </a:rPr>
              <a:t>Use an </a:t>
            </a:r>
            <a:r>
              <a:rPr lang="en-US" sz="2400" b="1" dirty="0">
                <a:solidFill>
                  <a:schemeClr val="tx2"/>
                </a:solidFill>
                <a:cs typeface="Arial"/>
              </a:rPr>
              <a:t>analogy</a:t>
            </a:r>
            <a:r>
              <a:rPr lang="en-US" sz="2400" dirty="0">
                <a:cs typeface="Arial"/>
              </a:rPr>
              <a:t> to make complex concepts accessible</a:t>
            </a:r>
            <a:endParaRPr lang="en-US" dirty="0"/>
          </a:p>
          <a:p>
            <a:pPr marL="172720" indent="-172720"/>
            <a:endParaRPr lang="en-US" sz="2400" dirty="0">
              <a:cs typeface="Arial"/>
            </a:endParaRPr>
          </a:p>
          <a:p>
            <a:pPr marL="172720" indent="-172720"/>
            <a:r>
              <a:rPr lang="en-US" sz="2400" dirty="0">
                <a:cs typeface="Arial"/>
              </a:rPr>
              <a:t>Relate complex concepts to </a:t>
            </a:r>
            <a:r>
              <a:rPr lang="en-US" sz="2400" b="1" dirty="0">
                <a:solidFill>
                  <a:schemeClr val="tx2"/>
                </a:solidFill>
                <a:cs typeface="Arial"/>
              </a:rPr>
              <a:t>everyday life</a:t>
            </a:r>
            <a:endParaRPr lang="en-US" b="1">
              <a:solidFill>
                <a:schemeClr val="tx2"/>
              </a:solidFill>
              <a:cs typeface="Arial"/>
            </a:endParaRPr>
          </a:p>
          <a:p>
            <a:pPr marL="172720" indent="-172720"/>
            <a:endParaRPr lang="en-US" sz="2400" dirty="0">
              <a:cs typeface="Arial"/>
            </a:endParaRPr>
          </a:p>
          <a:p>
            <a:pPr marL="172720" indent="-172720"/>
            <a:r>
              <a:rPr lang="en-US" sz="2400" dirty="0">
                <a:cs typeface="Arial"/>
              </a:rPr>
              <a:t>Explain </a:t>
            </a:r>
            <a:r>
              <a:rPr lang="en-US" sz="2400" b="1" dirty="0">
                <a:solidFill>
                  <a:schemeClr val="tx2"/>
                </a:solidFill>
                <a:cs typeface="Arial"/>
              </a:rPr>
              <a:t>why the work matters</a:t>
            </a:r>
            <a:r>
              <a:rPr lang="en-US" sz="2400" dirty="0">
                <a:cs typeface="Arial"/>
              </a:rPr>
              <a:t> to people</a:t>
            </a:r>
            <a:endParaRPr lang="en-US" dirty="0"/>
          </a:p>
          <a:p>
            <a:pPr marL="0" indent="0">
              <a:buNone/>
            </a:pPr>
            <a:endParaRPr lang="en-US" sz="2400" dirty="0">
              <a:cs typeface="Arial"/>
            </a:endParaRPr>
          </a:p>
        </p:txBody>
      </p:sp>
      <p:sp>
        <p:nvSpPr>
          <p:cNvPr id="5" name="Slide Number Placeholder 4">
            <a:extLst>
              <a:ext uri="{FF2B5EF4-FFF2-40B4-BE49-F238E27FC236}">
                <a16:creationId xmlns:a16="http://schemas.microsoft.com/office/drawing/2014/main" id="{8445A72D-55EB-84D0-639C-9EC3C1FD08C0}"/>
              </a:ext>
            </a:extLst>
          </p:cNvPr>
          <p:cNvSpPr>
            <a:spLocks noGrp="1"/>
          </p:cNvSpPr>
          <p:nvPr>
            <p:ph type="sldNum" sz="quarter" idx="13"/>
          </p:nvPr>
        </p:nvSpPr>
        <p:spPr/>
        <p:txBody>
          <a:bodyPr/>
          <a:lstStyle/>
          <a:p>
            <a:fld id="{AEFAAC5A-9C4F-4278-920D-DF2BAB595749}" type="slidenum">
              <a:rPr lang="en-US" smtClean="0"/>
              <a:pPr/>
              <a:t>16</a:t>
            </a:fld>
            <a:endParaRPr lang="en-US" dirty="0"/>
          </a:p>
        </p:txBody>
      </p:sp>
    </p:spTree>
    <p:extLst>
      <p:ext uri="{BB962C8B-B14F-4D97-AF65-F5344CB8AC3E}">
        <p14:creationId xmlns:p14="http://schemas.microsoft.com/office/powerpoint/2010/main" val="975910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43A2-6F07-CC18-6D00-7C6D23F6FB00}"/>
              </a:ext>
            </a:extLst>
          </p:cNvPr>
          <p:cNvSpPr>
            <a:spLocks noGrp="1"/>
          </p:cNvSpPr>
          <p:nvPr>
            <p:ph type="title"/>
          </p:nvPr>
        </p:nvSpPr>
        <p:spPr/>
        <p:txBody>
          <a:bodyPr/>
          <a:lstStyle/>
          <a:p>
            <a:r>
              <a:rPr lang="en-US" dirty="0">
                <a:cs typeface="Arial"/>
              </a:rPr>
              <a:t>Recent examples from </a:t>
            </a:r>
            <a:r>
              <a:rPr lang="en-US" dirty="0" err="1">
                <a:cs typeface="Arial"/>
              </a:rPr>
              <a:t>argonne</a:t>
            </a:r>
            <a:r>
              <a:rPr lang="en-US" dirty="0">
                <a:cs typeface="Arial"/>
              </a:rPr>
              <a:t> stories</a:t>
            </a:r>
            <a:endParaRPr lang="en-US" dirty="0" err="1"/>
          </a:p>
        </p:txBody>
      </p:sp>
      <p:sp>
        <p:nvSpPr>
          <p:cNvPr id="3" name="Content Placeholder 2">
            <a:extLst>
              <a:ext uri="{FF2B5EF4-FFF2-40B4-BE49-F238E27FC236}">
                <a16:creationId xmlns:a16="http://schemas.microsoft.com/office/drawing/2014/main" id="{88923C97-14C9-8B21-7F1D-D657F5537077}"/>
              </a:ext>
            </a:extLst>
          </p:cNvPr>
          <p:cNvSpPr>
            <a:spLocks noGrp="1"/>
          </p:cNvSpPr>
          <p:nvPr>
            <p:ph idx="1"/>
          </p:nvPr>
        </p:nvSpPr>
        <p:spPr>
          <a:xfrm>
            <a:off x="457201" y="1160195"/>
            <a:ext cx="8372901" cy="3565233"/>
          </a:xfrm>
        </p:spPr>
        <p:txBody>
          <a:bodyPr vert="horz" lIns="0" tIns="0" rIns="0" bIns="45720" rtlCol="0" anchor="t">
            <a:noAutofit/>
          </a:bodyPr>
          <a:lstStyle/>
          <a:p>
            <a:pPr marL="172720" indent="-172720"/>
            <a:r>
              <a:rPr lang="en-US" dirty="0">
                <a:cs typeface="Arial"/>
              </a:rPr>
              <a:t>Explaining nanoscale using Alice in Wonderland's "Drink Me" potion to shrink a person down until they're a nanometer tall (3X larger than a water molecule).</a:t>
            </a:r>
            <a:endParaRPr lang="en-US" dirty="0"/>
          </a:p>
          <a:p>
            <a:pPr marL="172720" indent="-172720"/>
            <a:r>
              <a:rPr lang="en-US" dirty="0">
                <a:ea typeface="+mn-lt"/>
                <a:cs typeface="+mn-lt"/>
              </a:rPr>
              <a:t>Explaining quantum repeaters using the "telephone game" from childhood.</a:t>
            </a:r>
          </a:p>
          <a:p>
            <a:pPr marL="172720" indent="-172720"/>
            <a:r>
              <a:rPr lang="en-US" dirty="0">
                <a:ea typeface="+mn-lt"/>
                <a:cs typeface="+mn-lt"/>
              </a:rPr>
              <a:t>Explaining nuclear excitations using a bag of microwave popcorn.</a:t>
            </a:r>
          </a:p>
          <a:p>
            <a:pPr marL="172720" indent="-172720"/>
            <a:r>
              <a:rPr lang="en-US" dirty="0">
                <a:ea typeface="+mn-lt"/>
                <a:cs typeface="+mn-lt"/>
              </a:rPr>
              <a:t>Supercomputers are often used to simulate experiments that might be too costly, dangerous, or even impossible to conduct in real life. For example, researchers use simulations to understand how stars explode or how fuel is injected inside an engine.</a:t>
            </a:r>
            <a:endParaRPr lang="en-US" dirty="0">
              <a:cs typeface="Arial"/>
            </a:endParaRPr>
          </a:p>
          <a:p>
            <a:pPr marL="172720" indent="-172720"/>
            <a:r>
              <a:rPr lang="en-US" dirty="0">
                <a:cs typeface="Arial"/>
              </a:rPr>
              <a:t>The world’s best artists can take a handful of differently colored paints and create a museum-worthy canvas that looks like nothing else. They do so by drawing upon inspiration, knowledge of what’s been done in the past and design rules they learned after years in the studio. Chemists work in a similar way when inventing new compounds. </a:t>
            </a:r>
            <a:endParaRPr lang="en-US" dirty="0">
              <a:ea typeface="+mn-lt"/>
              <a:cs typeface="+mn-lt"/>
            </a:endParaRPr>
          </a:p>
          <a:p>
            <a:pPr marL="172720" indent="-172720"/>
            <a:endParaRPr lang="en-US" dirty="0">
              <a:cs typeface="Arial"/>
            </a:endParaRPr>
          </a:p>
          <a:p>
            <a:pPr marL="172720" indent="-172720"/>
            <a:endParaRPr lang="en-US" dirty="0">
              <a:cs typeface="Arial"/>
            </a:endParaRPr>
          </a:p>
        </p:txBody>
      </p:sp>
      <p:sp>
        <p:nvSpPr>
          <p:cNvPr id="5" name="Slide Number Placeholder 4">
            <a:extLst>
              <a:ext uri="{FF2B5EF4-FFF2-40B4-BE49-F238E27FC236}">
                <a16:creationId xmlns:a16="http://schemas.microsoft.com/office/drawing/2014/main" id="{A9B7BD94-5E80-1B02-8F92-8F14B4681508}"/>
              </a:ext>
            </a:extLst>
          </p:cNvPr>
          <p:cNvSpPr>
            <a:spLocks noGrp="1"/>
          </p:cNvSpPr>
          <p:nvPr>
            <p:ph type="sldNum" sz="quarter" idx="13"/>
          </p:nvPr>
        </p:nvSpPr>
        <p:spPr/>
        <p:txBody>
          <a:bodyPr/>
          <a:lstStyle/>
          <a:p>
            <a:fld id="{AEFAAC5A-9C4F-4278-920D-DF2BAB595749}" type="slidenum">
              <a:rPr lang="en-US" smtClean="0"/>
              <a:pPr/>
              <a:t>17</a:t>
            </a:fld>
            <a:endParaRPr lang="en-US" dirty="0"/>
          </a:p>
        </p:txBody>
      </p:sp>
    </p:spTree>
    <p:extLst>
      <p:ext uri="{BB962C8B-B14F-4D97-AF65-F5344CB8AC3E}">
        <p14:creationId xmlns:p14="http://schemas.microsoft.com/office/powerpoint/2010/main" val="3774779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AC28-2599-D869-94D5-6D3AAC86FDD9}"/>
              </a:ext>
            </a:extLst>
          </p:cNvPr>
          <p:cNvSpPr>
            <a:spLocks noGrp="1"/>
          </p:cNvSpPr>
          <p:nvPr>
            <p:ph type="title"/>
          </p:nvPr>
        </p:nvSpPr>
        <p:spPr/>
        <p:txBody>
          <a:bodyPr/>
          <a:lstStyle/>
          <a:p>
            <a:r>
              <a:rPr lang="en-US" dirty="0">
                <a:cs typeface="Arial"/>
              </a:rPr>
              <a:t>review</a:t>
            </a:r>
            <a:endParaRPr lang="en-US" dirty="0"/>
          </a:p>
        </p:txBody>
      </p:sp>
      <p:sp>
        <p:nvSpPr>
          <p:cNvPr id="5" name="Slide Number Placeholder 4">
            <a:extLst>
              <a:ext uri="{FF2B5EF4-FFF2-40B4-BE49-F238E27FC236}">
                <a16:creationId xmlns:a16="http://schemas.microsoft.com/office/drawing/2014/main" id="{8445A72D-55EB-84D0-639C-9EC3C1FD08C0}"/>
              </a:ext>
            </a:extLst>
          </p:cNvPr>
          <p:cNvSpPr>
            <a:spLocks noGrp="1"/>
          </p:cNvSpPr>
          <p:nvPr>
            <p:ph type="sldNum" sz="quarter" idx="13"/>
          </p:nvPr>
        </p:nvSpPr>
        <p:spPr/>
        <p:txBody>
          <a:bodyPr/>
          <a:lstStyle/>
          <a:p>
            <a:fld id="{AEFAAC5A-9C4F-4278-920D-DF2BAB595749}" type="slidenum">
              <a:rPr lang="en-US" smtClean="0"/>
              <a:pPr/>
              <a:t>18</a:t>
            </a:fld>
            <a:endParaRPr lang="en-US" dirty="0"/>
          </a:p>
        </p:txBody>
      </p:sp>
      <p:sp>
        <p:nvSpPr>
          <p:cNvPr id="9" name="Rectangle 8">
            <a:extLst>
              <a:ext uri="{FF2B5EF4-FFF2-40B4-BE49-F238E27FC236}">
                <a16:creationId xmlns:a16="http://schemas.microsoft.com/office/drawing/2014/main" id="{01246474-8B27-2B41-AD16-E7DF7A44C738}"/>
              </a:ext>
            </a:extLst>
          </p:cNvPr>
          <p:cNvSpPr/>
          <p:nvPr/>
        </p:nvSpPr>
        <p:spPr>
          <a:xfrm>
            <a:off x="6301687" y="2866969"/>
            <a:ext cx="1842672" cy="716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b="1" dirty="0"/>
              <a:t>ACHIEVE YOUR GOALS</a:t>
            </a:r>
          </a:p>
        </p:txBody>
      </p:sp>
      <p:sp>
        <p:nvSpPr>
          <p:cNvPr id="10" name="TextBox 9">
            <a:extLst>
              <a:ext uri="{FF2B5EF4-FFF2-40B4-BE49-F238E27FC236}">
                <a16:creationId xmlns:a16="http://schemas.microsoft.com/office/drawing/2014/main" id="{258ABB7B-133A-2347-8402-D6C947E66440}"/>
              </a:ext>
            </a:extLst>
          </p:cNvPr>
          <p:cNvSpPr txBox="1"/>
          <p:nvPr/>
        </p:nvSpPr>
        <p:spPr>
          <a:xfrm>
            <a:off x="592950" y="3045278"/>
            <a:ext cx="1152120"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KNOW YOUR </a:t>
            </a:r>
            <a:br>
              <a:rPr lang="en-US" sz="1300" b="1" dirty="0">
                <a:solidFill>
                  <a:schemeClr val="tx1">
                    <a:lumMod val="50000"/>
                  </a:schemeClr>
                </a:solidFill>
              </a:rPr>
            </a:br>
            <a:r>
              <a:rPr lang="en-US" sz="1300" b="1" dirty="0">
                <a:solidFill>
                  <a:schemeClr val="tx1">
                    <a:lumMod val="50000"/>
                  </a:schemeClr>
                </a:solidFill>
              </a:rPr>
              <a:t>AUDIENCE</a:t>
            </a:r>
          </a:p>
        </p:txBody>
      </p:sp>
      <p:sp>
        <p:nvSpPr>
          <p:cNvPr id="11" name="TextBox 10">
            <a:extLst>
              <a:ext uri="{FF2B5EF4-FFF2-40B4-BE49-F238E27FC236}">
                <a16:creationId xmlns:a16="http://schemas.microsoft.com/office/drawing/2014/main" id="{E8D75CAF-A374-6343-B93B-F2E5D59E3EE3}"/>
              </a:ext>
            </a:extLst>
          </p:cNvPr>
          <p:cNvSpPr txBox="1"/>
          <p:nvPr/>
        </p:nvSpPr>
        <p:spPr>
          <a:xfrm>
            <a:off x="3256212" y="3045277"/>
            <a:ext cx="1152120"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AVOID JARGON</a:t>
            </a:r>
          </a:p>
        </p:txBody>
      </p:sp>
      <p:sp>
        <p:nvSpPr>
          <p:cNvPr id="12" name="TextBox 11">
            <a:extLst>
              <a:ext uri="{FF2B5EF4-FFF2-40B4-BE49-F238E27FC236}">
                <a16:creationId xmlns:a16="http://schemas.microsoft.com/office/drawing/2014/main" id="{59A313B3-1F17-4348-8352-5428C2F470FD}"/>
              </a:ext>
            </a:extLst>
          </p:cNvPr>
          <p:cNvSpPr txBox="1"/>
          <p:nvPr/>
        </p:nvSpPr>
        <p:spPr>
          <a:xfrm>
            <a:off x="4421628" y="3045277"/>
            <a:ext cx="1446429"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MAKE IT RELATABLE</a:t>
            </a:r>
          </a:p>
        </p:txBody>
      </p:sp>
      <p:sp>
        <p:nvSpPr>
          <p:cNvPr id="13" name="TextBox 12">
            <a:extLst>
              <a:ext uri="{FF2B5EF4-FFF2-40B4-BE49-F238E27FC236}">
                <a16:creationId xmlns:a16="http://schemas.microsoft.com/office/drawing/2014/main" id="{8C3246E2-8E3A-9241-9DD6-AA64C1E12A8A}"/>
              </a:ext>
            </a:extLst>
          </p:cNvPr>
          <p:cNvSpPr txBox="1"/>
          <p:nvPr/>
        </p:nvSpPr>
        <p:spPr>
          <a:xfrm>
            <a:off x="1929886" y="3045278"/>
            <a:ext cx="1152120"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TELL </a:t>
            </a:r>
            <a:br>
              <a:rPr lang="en-US" sz="1300" b="1" dirty="0">
                <a:solidFill>
                  <a:schemeClr val="tx1">
                    <a:lumMod val="50000"/>
                  </a:schemeClr>
                </a:solidFill>
              </a:rPr>
            </a:br>
            <a:r>
              <a:rPr lang="en-US" sz="1300" b="1" dirty="0">
                <a:solidFill>
                  <a:schemeClr val="tx1">
                    <a:lumMod val="50000"/>
                  </a:schemeClr>
                </a:solidFill>
              </a:rPr>
              <a:t>A STORY    </a:t>
            </a:r>
          </a:p>
        </p:txBody>
      </p:sp>
      <p:grpSp>
        <p:nvGrpSpPr>
          <p:cNvPr id="14" name="Group 13">
            <a:extLst>
              <a:ext uri="{FF2B5EF4-FFF2-40B4-BE49-F238E27FC236}">
                <a16:creationId xmlns:a16="http://schemas.microsoft.com/office/drawing/2014/main" id="{6213B4E7-1877-864A-8CF1-75AD619CBE71}"/>
              </a:ext>
            </a:extLst>
          </p:cNvPr>
          <p:cNvGrpSpPr/>
          <p:nvPr/>
        </p:nvGrpSpPr>
        <p:grpSpPr>
          <a:xfrm>
            <a:off x="559181" y="1713494"/>
            <a:ext cx="1235561" cy="1235561"/>
            <a:chOff x="479442" y="1920748"/>
            <a:chExt cx="1152120" cy="1152120"/>
          </a:xfrm>
        </p:grpSpPr>
        <p:sp>
          <p:nvSpPr>
            <p:cNvPr id="15" name="Oval 14">
              <a:extLst>
                <a:ext uri="{FF2B5EF4-FFF2-40B4-BE49-F238E27FC236}">
                  <a16:creationId xmlns:a16="http://schemas.microsoft.com/office/drawing/2014/main" id="{E4D589F4-4FCB-074C-9CEC-DBBE57555B24}"/>
                </a:ext>
              </a:extLst>
            </p:cNvPr>
            <p:cNvSpPr/>
            <p:nvPr/>
          </p:nvSpPr>
          <p:spPr>
            <a:xfrm>
              <a:off x="479442" y="1920748"/>
              <a:ext cx="1152120" cy="115212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16" name="Picture 15">
              <a:extLst>
                <a:ext uri="{FF2B5EF4-FFF2-40B4-BE49-F238E27FC236}">
                  <a16:creationId xmlns:a16="http://schemas.microsoft.com/office/drawing/2014/main" id="{B70321F4-C0BF-3147-AD7E-E43652B75014}"/>
                </a:ext>
              </a:extLst>
            </p:cNvPr>
            <p:cNvPicPr>
              <a:picLocks noChangeAspect="1"/>
            </p:cNvPicPr>
            <p:nvPr/>
          </p:nvPicPr>
          <p:blipFill>
            <a:blip r:embed="rId3"/>
            <a:stretch>
              <a:fillRect/>
            </a:stretch>
          </p:blipFill>
          <p:spPr>
            <a:xfrm>
              <a:off x="644485" y="2095919"/>
              <a:ext cx="807205" cy="807205"/>
            </a:xfrm>
            <a:prstGeom prst="rect">
              <a:avLst/>
            </a:prstGeom>
          </p:spPr>
        </p:pic>
      </p:grpSp>
      <p:grpSp>
        <p:nvGrpSpPr>
          <p:cNvPr id="17" name="Group 16">
            <a:extLst>
              <a:ext uri="{FF2B5EF4-FFF2-40B4-BE49-F238E27FC236}">
                <a16:creationId xmlns:a16="http://schemas.microsoft.com/office/drawing/2014/main" id="{BBCA95DD-3E4C-A848-8788-43FB15856FDE}"/>
              </a:ext>
            </a:extLst>
          </p:cNvPr>
          <p:cNvGrpSpPr/>
          <p:nvPr/>
        </p:nvGrpSpPr>
        <p:grpSpPr>
          <a:xfrm>
            <a:off x="1879293" y="1713494"/>
            <a:ext cx="1235561" cy="1235561"/>
            <a:chOff x="1835007" y="1920748"/>
            <a:chExt cx="1152120" cy="1152120"/>
          </a:xfrm>
        </p:grpSpPr>
        <p:sp>
          <p:nvSpPr>
            <p:cNvPr id="18" name="Oval 17">
              <a:extLst>
                <a:ext uri="{FF2B5EF4-FFF2-40B4-BE49-F238E27FC236}">
                  <a16:creationId xmlns:a16="http://schemas.microsoft.com/office/drawing/2014/main" id="{2C8CA16C-992F-A84C-B915-FFB5AE487C05}"/>
                </a:ext>
              </a:extLst>
            </p:cNvPr>
            <p:cNvSpPr/>
            <p:nvPr/>
          </p:nvSpPr>
          <p:spPr>
            <a:xfrm>
              <a:off x="1835007" y="1920748"/>
              <a:ext cx="1152120" cy="115212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19" name="Picture 18">
              <a:extLst>
                <a:ext uri="{FF2B5EF4-FFF2-40B4-BE49-F238E27FC236}">
                  <a16:creationId xmlns:a16="http://schemas.microsoft.com/office/drawing/2014/main" id="{34B73882-13FE-5C4E-8317-5270150B10A5}"/>
                </a:ext>
              </a:extLst>
            </p:cNvPr>
            <p:cNvPicPr>
              <a:picLocks noChangeAspect="1"/>
            </p:cNvPicPr>
            <p:nvPr/>
          </p:nvPicPr>
          <p:blipFill>
            <a:blip r:embed="rId4"/>
            <a:stretch>
              <a:fillRect/>
            </a:stretch>
          </p:blipFill>
          <p:spPr>
            <a:xfrm>
              <a:off x="2007464" y="2095919"/>
              <a:ext cx="807205" cy="807205"/>
            </a:xfrm>
            <a:prstGeom prst="rect">
              <a:avLst/>
            </a:prstGeom>
          </p:spPr>
        </p:pic>
      </p:grpSp>
      <p:grpSp>
        <p:nvGrpSpPr>
          <p:cNvPr id="20" name="Group 19">
            <a:extLst>
              <a:ext uri="{FF2B5EF4-FFF2-40B4-BE49-F238E27FC236}">
                <a16:creationId xmlns:a16="http://schemas.microsoft.com/office/drawing/2014/main" id="{60C7A649-1F3F-4C46-852C-982B1B7C96E3}"/>
              </a:ext>
            </a:extLst>
          </p:cNvPr>
          <p:cNvGrpSpPr/>
          <p:nvPr/>
        </p:nvGrpSpPr>
        <p:grpSpPr>
          <a:xfrm>
            <a:off x="4527061" y="1713494"/>
            <a:ext cx="1235561" cy="1235561"/>
            <a:chOff x="3190522" y="1920748"/>
            <a:chExt cx="1152120" cy="1152120"/>
          </a:xfrm>
        </p:grpSpPr>
        <p:sp>
          <p:nvSpPr>
            <p:cNvPr id="21" name="Oval 20">
              <a:extLst>
                <a:ext uri="{FF2B5EF4-FFF2-40B4-BE49-F238E27FC236}">
                  <a16:creationId xmlns:a16="http://schemas.microsoft.com/office/drawing/2014/main" id="{C0DE1092-CE40-0842-B604-3D853C0394BA}"/>
                </a:ext>
              </a:extLst>
            </p:cNvPr>
            <p:cNvSpPr/>
            <p:nvPr/>
          </p:nvSpPr>
          <p:spPr>
            <a:xfrm>
              <a:off x="3190522" y="1920748"/>
              <a:ext cx="1152120" cy="115212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22" name="Picture 21">
              <a:extLst>
                <a:ext uri="{FF2B5EF4-FFF2-40B4-BE49-F238E27FC236}">
                  <a16:creationId xmlns:a16="http://schemas.microsoft.com/office/drawing/2014/main" id="{E4FE1163-2DE9-634D-85BC-CD7F7CCB1214}"/>
                </a:ext>
              </a:extLst>
            </p:cNvPr>
            <p:cNvPicPr>
              <a:picLocks noChangeAspect="1"/>
            </p:cNvPicPr>
            <p:nvPr/>
          </p:nvPicPr>
          <p:blipFill>
            <a:blip r:embed="rId5"/>
            <a:stretch>
              <a:fillRect/>
            </a:stretch>
          </p:blipFill>
          <p:spPr>
            <a:xfrm>
              <a:off x="3362981" y="2095919"/>
              <a:ext cx="807205" cy="807205"/>
            </a:xfrm>
            <a:prstGeom prst="rect">
              <a:avLst/>
            </a:prstGeom>
          </p:spPr>
        </p:pic>
      </p:grpSp>
      <p:grpSp>
        <p:nvGrpSpPr>
          <p:cNvPr id="23" name="Group 22">
            <a:extLst>
              <a:ext uri="{FF2B5EF4-FFF2-40B4-BE49-F238E27FC236}">
                <a16:creationId xmlns:a16="http://schemas.microsoft.com/office/drawing/2014/main" id="{526A7581-DFBA-EC44-9967-1737A1295C50}"/>
              </a:ext>
            </a:extLst>
          </p:cNvPr>
          <p:cNvGrpSpPr/>
          <p:nvPr/>
        </p:nvGrpSpPr>
        <p:grpSpPr>
          <a:xfrm>
            <a:off x="3206949" y="1713494"/>
            <a:ext cx="1235561" cy="1235561"/>
            <a:chOff x="5901702" y="1920748"/>
            <a:chExt cx="1152120" cy="1152120"/>
          </a:xfrm>
        </p:grpSpPr>
        <p:sp>
          <p:nvSpPr>
            <p:cNvPr id="24" name="Oval 23">
              <a:extLst>
                <a:ext uri="{FF2B5EF4-FFF2-40B4-BE49-F238E27FC236}">
                  <a16:creationId xmlns:a16="http://schemas.microsoft.com/office/drawing/2014/main" id="{ED6C6C0B-2E4A-804D-B23B-514A137DCEE8}"/>
                </a:ext>
              </a:extLst>
            </p:cNvPr>
            <p:cNvSpPr/>
            <p:nvPr/>
          </p:nvSpPr>
          <p:spPr>
            <a:xfrm>
              <a:off x="5901702" y="1920748"/>
              <a:ext cx="1152120" cy="11521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25" name="Picture 24">
              <a:extLst>
                <a:ext uri="{FF2B5EF4-FFF2-40B4-BE49-F238E27FC236}">
                  <a16:creationId xmlns:a16="http://schemas.microsoft.com/office/drawing/2014/main" id="{F84A27F8-946A-B54D-B192-C9509AC4CDE5}"/>
                </a:ext>
              </a:extLst>
            </p:cNvPr>
            <p:cNvPicPr>
              <a:picLocks noChangeAspect="1"/>
            </p:cNvPicPr>
            <p:nvPr/>
          </p:nvPicPr>
          <p:blipFill>
            <a:blip r:embed="rId6"/>
            <a:stretch>
              <a:fillRect/>
            </a:stretch>
          </p:blipFill>
          <p:spPr>
            <a:xfrm>
              <a:off x="6074160" y="2093206"/>
              <a:ext cx="807205" cy="807205"/>
            </a:xfrm>
            <a:prstGeom prst="rect">
              <a:avLst/>
            </a:prstGeom>
          </p:spPr>
        </p:pic>
      </p:grpSp>
      <p:cxnSp>
        <p:nvCxnSpPr>
          <p:cNvPr id="26" name="Straight Arrow Connector 25">
            <a:extLst>
              <a:ext uri="{FF2B5EF4-FFF2-40B4-BE49-F238E27FC236}">
                <a16:creationId xmlns:a16="http://schemas.microsoft.com/office/drawing/2014/main" id="{38F6B301-E152-6B40-9DCC-3219F909867D}"/>
              </a:ext>
            </a:extLst>
          </p:cNvPr>
          <p:cNvCxnSpPr>
            <a:cxnSpLocks/>
          </p:cNvCxnSpPr>
          <p:nvPr/>
        </p:nvCxnSpPr>
        <p:spPr>
          <a:xfrm>
            <a:off x="736177" y="3910401"/>
            <a:ext cx="5502782" cy="0"/>
          </a:xfrm>
          <a:prstGeom prst="straightConnector1">
            <a:avLst/>
          </a:prstGeom>
          <a:ln w="228600" cap="flat">
            <a:solidFill>
              <a:schemeClr val="bg1">
                <a:lumMod val="50000"/>
              </a:schemeClr>
            </a:solidFill>
            <a:roun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1026" name="Picture 2" descr="Awarded $4.9 million by ARPA-E, pyroprocessing engineers in Argonne’s Chemical and Fuel Cycle Technologies division will work with industry partners Oklo Inc. and Deep Isolation to increase the efficiency of the process used to convert UNF oxides to metals. They’ll do so using stable, next-generation anode materials and incorporating new process and product monitoring technolog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1687" y="1713494"/>
            <a:ext cx="1842672" cy="103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424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vert="horz" lIns="0" tIns="0" rIns="0" bIns="45720" rtlCol="0" anchor="t">
            <a:noAutofit/>
          </a:bodyPr>
          <a:lstStyle/>
          <a:p>
            <a:r>
              <a:rPr lang="en-US" dirty="0"/>
              <a:t>Practice!</a:t>
            </a:r>
          </a:p>
          <a:p>
            <a:pPr lvl="1"/>
            <a:r>
              <a:rPr lang="en-US" dirty="0"/>
              <a:t>An upcoming presentation (can be any subject)</a:t>
            </a:r>
          </a:p>
          <a:p>
            <a:pPr lvl="1"/>
            <a:r>
              <a:rPr lang="en-US" dirty="0"/>
              <a:t>An upcoming assignment</a:t>
            </a:r>
          </a:p>
          <a:p>
            <a:pPr lvl="1"/>
            <a:r>
              <a:rPr lang="en-US" dirty="0"/>
              <a:t>Explaining what you’re studying to friends, family</a:t>
            </a:r>
          </a:p>
          <a:p>
            <a:pPr lvl="1"/>
            <a:r>
              <a:rPr lang="en-US" dirty="0"/>
              <a:t>Social media</a:t>
            </a:r>
          </a:p>
          <a:p>
            <a:pPr lvl="1"/>
            <a:endParaRPr lang="en-US" dirty="0"/>
          </a:p>
          <a:p>
            <a:r>
              <a:rPr lang="en-US" dirty="0"/>
              <a:t>Learn more</a:t>
            </a:r>
          </a:p>
          <a:p>
            <a:pPr lvl="1"/>
            <a:r>
              <a:rPr lang="en-US" dirty="0"/>
              <a:t>Your institution’s communications group</a:t>
            </a:r>
          </a:p>
          <a:p>
            <a:pPr lvl="1"/>
            <a:r>
              <a:rPr lang="en-US" dirty="0"/>
              <a:t>Google “science communication” to find journals, conferences (Science Talk ’23 is coming up in March/April, books, and much more)</a:t>
            </a:r>
          </a:p>
          <a:p>
            <a:pPr lvl="1" indent="-236220"/>
            <a:r>
              <a:rPr lang="en-US" dirty="0"/>
              <a:t>Suggested resources (see slides 20 and 21)</a:t>
            </a:r>
            <a:endParaRPr lang="en-US" dirty="0">
              <a:cs typeface="Arial"/>
            </a:endParaRPr>
          </a:p>
        </p:txBody>
      </p:sp>
      <p:sp>
        <p:nvSpPr>
          <p:cNvPr id="4" name="Text Placeholder 3"/>
          <p:cNvSpPr>
            <a:spLocks noGrp="1"/>
          </p:cNvSpPr>
          <p:nvPr>
            <p:ph type="body"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AEFAAC5A-9C4F-4278-920D-DF2BAB595749}" type="slidenum">
              <a:rPr lang="en-US" smtClean="0"/>
              <a:pPr/>
              <a:t>19</a:t>
            </a:fld>
            <a:endParaRPr lang="en-US" dirty="0"/>
          </a:p>
        </p:txBody>
      </p:sp>
    </p:spTree>
    <p:extLst>
      <p:ext uri="{BB962C8B-B14F-4D97-AF65-F5344CB8AC3E}">
        <p14:creationId xmlns:p14="http://schemas.microsoft.com/office/powerpoint/2010/main" val="2810660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4765-98B0-4E13-9448-56E5EFDF0C34}"/>
              </a:ext>
            </a:extLst>
          </p:cNvPr>
          <p:cNvSpPr>
            <a:spLocks noGrp="1"/>
          </p:cNvSpPr>
          <p:nvPr>
            <p:ph type="title"/>
          </p:nvPr>
        </p:nvSpPr>
        <p:spPr/>
        <p:txBody>
          <a:bodyPr/>
          <a:lstStyle/>
          <a:p>
            <a:r>
              <a:rPr lang="en-US" dirty="0"/>
              <a:t>Benefits of science communication</a:t>
            </a:r>
          </a:p>
        </p:txBody>
      </p:sp>
      <p:sp>
        <p:nvSpPr>
          <p:cNvPr id="3" name="Content Placeholder 2">
            <a:extLst>
              <a:ext uri="{FF2B5EF4-FFF2-40B4-BE49-F238E27FC236}">
                <a16:creationId xmlns:a16="http://schemas.microsoft.com/office/drawing/2014/main" id="{43032CB4-3212-4DCC-9423-C017E4CB0A9F}"/>
              </a:ext>
            </a:extLst>
          </p:cNvPr>
          <p:cNvSpPr>
            <a:spLocks noGrp="1"/>
          </p:cNvSpPr>
          <p:nvPr>
            <p:ph idx="1"/>
          </p:nvPr>
        </p:nvSpPr>
        <p:spPr/>
        <p:txBody>
          <a:bodyPr/>
          <a:lstStyle/>
          <a:p>
            <a:pPr marL="308610" indent="-308610"/>
            <a:r>
              <a:rPr lang="en-US" sz="2100" dirty="0"/>
              <a:t>Helps you understand your work better</a:t>
            </a:r>
          </a:p>
          <a:p>
            <a:pPr marL="308610" indent="-308610"/>
            <a:r>
              <a:rPr lang="en-US" sz="2100" dirty="0"/>
              <a:t>Improves your communication skills</a:t>
            </a:r>
          </a:p>
          <a:p>
            <a:pPr marL="308610" indent="-308610"/>
            <a:r>
              <a:rPr lang="en-US" sz="2100" dirty="0"/>
              <a:t>Expands your research network</a:t>
            </a:r>
          </a:p>
          <a:p>
            <a:pPr marL="308610" indent="-308610"/>
            <a:r>
              <a:rPr lang="en-US" sz="2100" dirty="0"/>
              <a:t>Enhances public image/ breaks down barriers</a:t>
            </a:r>
          </a:p>
          <a:p>
            <a:pPr marL="308610" indent="-308610"/>
            <a:r>
              <a:rPr lang="en-US" sz="2100" dirty="0"/>
              <a:t>Widens your audience and expands reach outside of fellow researchers</a:t>
            </a:r>
          </a:p>
          <a:p>
            <a:pPr marL="308610" indent="-308610"/>
            <a:r>
              <a:rPr lang="en-US" sz="2100" dirty="0"/>
              <a:t>Inspires future generations</a:t>
            </a:r>
          </a:p>
          <a:p>
            <a:endParaRPr lang="en-US" dirty="0"/>
          </a:p>
        </p:txBody>
      </p:sp>
      <p:sp>
        <p:nvSpPr>
          <p:cNvPr id="4" name="Text Placeholder 3">
            <a:extLst>
              <a:ext uri="{FF2B5EF4-FFF2-40B4-BE49-F238E27FC236}">
                <a16:creationId xmlns:a16="http://schemas.microsoft.com/office/drawing/2014/main" id="{3716551A-AEC8-489D-947A-11B05AEF95AF}"/>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F8BFDD63-7761-4479-B496-81F944BECB12}"/>
              </a:ext>
            </a:extLst>
          </p:cNvPr>
          <p:cNvSpPr>
            <a:spLocks noGrp="1"/>
          </p:cNvSpPr>
          <p:nvPr>
            <p:ph type="sldNum" sz="quarter" idx="13"/>
          </p:nvPr>
        </p:nvSpPr>
        <p:spPr/>
        <p:txBody>
          <a:bodyPr/>
          <a:lstStyle/>
          <a:p>
            <a:pPr defTabSz="685800"/>
            <a:fld id="{AEFAAC5A-9C4F-4278-920D-DF2BAB595749}" type="slidenum">
              <a:rPr lang="en-US">
                <a:solidFill>
                  <a:srgbClr val="FFFFFF">
                    <a:lumMod val="50000"/>
                  </a:srgbClr>
                </a:solidFill>
                <a:latin typeface="Arial"/>
              </a:rPr>
              <a:pPr defTabSz="685800"/>
              <a:t>2</a:t>
            </a:fld>
            <a:endParaRPr lang="en-US" dirty="0">
              <a:solidFill>
                <a:srgbClr val="FFFFFF">
                  <a:lumMod val="50000"/>
                </a:srgbClr>
              </a:solidFill>
              <a:latin typeface="Arial"/>
            </a:endParaRPr>
          </a:p>
        </p:txBody>
      </p:sp>
    </p:spTree>
    <p:extLst>
      <p:ext uri="{BB962C8B-B14F-4D97-AF65-F5344CB8AC3E}">
        <p14:creationId xmlns:p14="http://schemas.microsoft.com/office/powerpoint/2010/main" val="1584818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91B14F-960D-498F-BB2A-3148ED3B456A}"/>
              </a:ext>
            </a:extLst>
          </p:cNvPr>
          <p:cNvSpPr>
            <a:spLocks noGrp="1"/>
          </p:cNvSpPr>
          <p:nvPr>
            <p:ph type="body" sz="quarter" idx="10"/>
          </p:nvPr>
        </p:nvSpPr>
        <p:spPr/>
        <p:txBody>
          <a:bodyPr/>
          <a:lstStyle/>
          <a:p>
            <a:r>
              <a:rPr lang="en-US" dirty="0"/>
              <a:t>Questions &amp; Survey</a:t>
            </a:r>
          </a:p>
        </p:txBody>
      </p:sp>
    </p:spTree>
    <p:extLst>
      <p:ext uri="{BB962C8B-B14F-4D97-AF65-F5344CB8AC3E}">
        <p14:creationId xmlns:p14="http://schemas.microsoft.com/office/powerpoint/2010/main" val="683147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5F3D94-B1B7-D341-8F0E-F7949FC30723}"/>
              </a:ext>
            </a:extLst>
          </p:cNvPr>
          <p:cNvSpPr>
            <a:spLocks noGrp="1"/>
          </p:cNvSpPr>
          <p:nvPr>
            <p:ph type="title"/>
          </p:nvPr>
        </p:nvSpPr>
        <p:spPr/>
        <p:txBody>
          <a:bodyPr/>
          <a:lstStyle/>
          <a:p>
            <a:r>
              <a:rPr lang="en-US" dirty="0"/>
              <a:t>RESOURCES</a:t>
            </a:r>
          </a:p>
        </p:txBody>
      </p:sp>
      <p:sp>
        <p:nvSpPr>
          <p:cNvPr id="7" name="Text Placeholder 6">
            <a:extLst>
              <a:ext uri="{FF2B5EF4-FFF2-40B4-BE49-F238E27FC236}">
                <a16:creationId xmlns:a16="http://schemas.microsoft.com/office/drawing/2014/main" id="{CE933341-B224-BA4F-BFC9-CAFAA776844A}"/>
              </a:ext>
            </a:extLst>
          </p:cNvPr>
          <p:cNvSpPr>
            <a:spLocks noGrp="1"/>
          </p:cNvSpPr>
          <p:nvPr>
            <p:ph type="body" sz="quarter" idx="12"/>
          </p:nvPr>
        </p:nvSpPr>
        <p:spPr>
          <a:xfrm>
            <a:off x="457202" y="1009912"/>
            <a:ext cx="3985428" cy="374786"/>
          </a:xfrm>
        </p:spPr>
        <p:txBody>
          <a:bodyPr/>
          <a:lstStyle/>
          <a:p>
            <a:r>
              <a:rPr lang="en-US" dirty="0"/>
              <a:t>Storytelling and brain research</a:t>
            </a:r>
          </a:p>
        </p:txBody>
      </p:sp>
      <p:sp>
        <p:nvSpPr>
          <p:cNvPr id="9" name="Rectangle 8">
            <a:extLst>
              <a:ext uri="{FF2B5EF4-FFF2-40B4-BE49-F238E27FC236}">
                <a16:creationId xmlns:a16="http://schemas.microsoft.com/office/drawing/2014/main" id="{94A9EFBA-F2D3-5E4A-B87B-DC458EB548A7}"/>
              </a:ext>
            </a:extLst>
          </p:cNvPr>
          <p:cNvSpPr/>
          <p:nvPr/>
        </p:nvSpPr>
        <p:spPr>
          <a:xfrm>
            <a:off x="4754503" y="1009912"/>
            <a:ext cx="4219104" cy="374786"/>
          </a:xfrm>
          <a:prstGeom prst="rect">
            <a:avLst/>
          </a:prstGeom>
        </p:spPr>
        <p:txBody>
          <a:bodyPr wrap="square" lIns="0" tIns="0" rIns="0" bIns="0">
            <a:noAutofit/>
          </a:bodyPr>
          <a:lstStyle/>
          <a:p>
            <a:pPr>
              <a:lnSpc>
                <a:spcPct val="90000"/>
              </a:lnSpc>
            </a:pPr>
            <a:r>
              <a:rPr lang="en-US" sz="2000" b="1" dirty="0">
                <a:solidFill>
                  <a:schemeClr val="accent2"/>
                </a:solidFill>
              </a:rPr>
              <a:t>Books on science communication</a:t>
            </a:r>
          </a:p>
        </p:txBody>
      </p:sp>
      <p:cxnSp>
        <p:nvCxnSpPr>
          <p:cNvPr id="10" name="Straight Connector 9">
            <a:extLst>
              <a:ext uri="{FF2B5EF4-FFF2-40B4-BE49-F238E27FC236}">
                <a16:creationId xmlns:a16="http://schemas.microsoft.com/office/drawing/2014/main" id="{C677996A-7223-CE43-8370-4FFE0C119F55}"/>
              </a:ext>
            </a:extLst>
          </p:cNvPr>
          <p:cNvCxnSpPr>
            <a:cxnSpLocks/>
          </p:cNvCxnSpPr>
          <p:nvPr/>
        </p:nvCxnSpPr>
        <p:spPr>
          <a:xfrm>
            <a:off x="4530183" y="1009912"/>
            <a:ext cx="0" cy="3702528"/>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0ADD86F-1DEA-EE4C-86E5-90A2781FF12E}"/>
              </a:ext>
            </a:extLst>
          </p:cNvPr>
          <p:cNvSpPr/>
          <p:nvPr/>
        </p:nvSpPr>
        <p:spPr>
          <a:xfrm>
            <a:off x="5673845" y="1633146"/>
            <a:ext cx="3035899" cy="414472"/>
          </a:xfrm>
          <a:prstGeom prst="rect">
            <a:avLst/>
          </a:prstGeom>
        </p:spPr>
        <p:txBody>
          <a:bodyPr wrap="square" lIns="0" tIns="0" rIns="0" bIns="0">
            <a:spAutoFit/>
          </a:bodyPr>
          <a:lstStyle/>
          <a:p>
            <a:pPr>
              <a:lnSpc>
                <a:spcPct val="90000"/>
              </a:lnSpc>
              <a:spcAft>
                <a:spcPts val="100"/>
              </a:spcAft>
            </a:pPr>
            <a:r>
              <a:rPr lang="en-US" sz="1500" b="1" dirty="0">
                <a:solidFill>
                  <a:schemeClr val="tx1">
                    <a:lumMod val="50000"/>
                  </a:schemeClr>
                </a:solidFill>
              </a:rPr>
              <a:t>Thing Explainer </a:t>
            </a:r>
          </a:p>
          <a:p>
            <a:pPr>
              <a:lnSpc>
                <a:spcPct val="90000"/>
              </a:lnSpc>
              <a:spcAft>
                <a:spcPts val="100"/>
              </a:spcAft>
            </a:pPr>
            <a:r>
              <a:rPr lang="en-US" sz="1400" i="1" dirty="0"/>
              <a:t>by Randall Munroe</a:t>
            </a:r>
          </a:p>
        </p:txBody>
      </p:sp>
      <p:sp>
        <p:nvSpPr>
          <p:cNvPr id="22" name="Rectangle 21">
            <a:extLst>
              <a:ext uri="{FF2B5EF4-FFF2-40B4-BE49-F238E27FC236}">
                <a16:creationId xmlns:a16="http://schemas.microsoft.com/office/drawing/2014/main" id="{33DD745A-263A-EA4D-8509-6D2AD5C3417D}"/>
              </a:ext>
            </a:extLst>
          </p:cNvPr>
          <p:cNvSpPr/>
          <p:nvPr/>
        </p:nvSpPr>
        <p:spPr>
          <a:xfrm>
            <a:off x="5673845" y="2573650"/>
            <a:ext cx="3035899" cy="829971"/>
          </a:xfrm>
          <a:prstGeom prst="rect">
            <a:avLst/>
          </a:prstGeom>
        </p:spPr>
        <p:txBody>
          <a:bodyPr wrap="square" lIns="0" tIns="0" rIns="0" bIns="0">
            <a:spAutoFit/>
          </a:bodyPr>
          <a:lstStyle/>
          <a:p>
            <a:pPr>
              <a:lnSpc>
                <a:spcPct val="90000"/>
              </a:lnSpc>
              <a:spcAft>
                <a:spcPts val="100"/>
              </a:spcAft>
            </a:pPr>
            <a:r>
              <a:rPr lang="en-US" sz="1500" b="1" dirty="0">
                <a:solidFill>
                  <a:schemeClr val="tx1">
                    <a:lumMod val="50000"/>
                  </a:schemeClr>
                </a:solidFill>
              </a:rPr>
              <a:t>If I Understood You, </a:t>
            </a:r>
            <a:br>
              <a:rPr lang="en-US" sz="1500" b="1" dirty="0">
                <a:solidFill>
                  <a:schemeClr val="tx1">
                    <a:lumMod val="50000"/>
                  </a:schemeClr>
                </a:solidFill>
              </a:rPr>
            </a:br>
            <a:r>
              <a:rPr lang="en-US" sz="1500" b="1" dirty="0">
                <a:solidFill>
                  <a:schemeClr val="tx1">
                    <a:lumMod val="50000"/>
                  </a:schemeClr>
                </a:solidFill>
              </a:rPr>
              <a:t>Would I Have This </a:t>
            </a:r>
            <a:br>
              <a:rPr lang="en-US" sz="1500" b="1" dirty="0">
                <a:solidFill>
                  <a:schemeClr val="tx1">
                    <a:lumMod val="50000"/>
                  </a:schemeClr>
                </a:solidFill>
              </a:rPr>
            </a:br>
            <a:r>
              <a:rPr lang="en-US" sz="1500" b="1" dirty="0">
                <a:solidFill>
                  <a:schemeClr val="tx1">
                    <a:lumMod val="50000"/>
                  </a:schemeClr>
                </a:solidFill>
              </a:rPr>
              <a:t>Look on My Face </a:t>
            </a:r>
          </a:p>
          <a:p>
            <a:pPr>
              <a:lnSpc>
                <a:spcPct val="90000"/>
              </a:lnSpc>
              <a:spcAft>
                <a:spcPts val="100"/>
              </a:spcAft>
            </a:pPr>
            <a:r>
              <a:rPr lang="en-US" sz="1400" i="1" dirty="0"/>
              <a:t>by Alan </a:t>
            </a:r>
            <a:r>
              <a:rPr lang="en-US" sz="1400" i="1" dirty="0" err="1"/>
              <a:t>Alda</a:t>
            </a:r>
            <a:endParaRPr lang="en-US" sz="1400" i="1" dirty="0"/>
          </a:p>
        </p:txBody>
      </p:sp>
      <p:sp>
        <p:nvSpPr>
          <p:cNvPr id="23" name="Rectangle 22">
            <a:extLst>
              <a:ext uri="{FF2B5EF4-FFF2-40B4-BE49-F238E27FC236}">
                <a16:creationId xmlns:a16="http://schemas.microsoft.com/office/drawing/2014/main" id="{BB95D43E-0432-0348-BF70-E79A30E06FDB}"/>
              </a:ext>
            </a:extLst>
          </p:cNvPr>
          <p:cNvSpPr/>
          <p:nvPr/>
        </p:nvSpPr>
        <p:spPr>
          <a:xfrm>
            <a:off x="5673845" y="3716357"/>
            <a:ext cx="3035899" cy="622222"/>
          </a:xfrm>
          <a:prstGeom prst="rect">
            <a:avLst/>
          </a:prstGeom>
        </p:spPr>
        <p:txBody>
          <a:bodyPr wrap="square" lIns="0" tIns="0" rIns="0" bIns="0">
            <a:spAutoFit/>
          </a:bodyPr>
          <a:lstStyle/>
          <a:p>
            <a:pPr>
              <a:lnSpc>
                <a:spcPct val="90000"/>
              </a:lnSpc>
              <a:spcAft>
                <a:spcPts val="100"/>
              </a:spcAft>
            </a:pPr>
            <a:r>
              <a:rPr lang="en-US" sz="1500" b="1" dirty="0">
                <a:solidFill>
                  <a:schemeClr val="tx1">
                    <a:lumMod val="50000"/>
                  </a:schemeClr>
                </a:solidFill>
              </a:rPr>
              <a:t>Houston, We Have </a:t>
            </a:r>
            <a:br>
              <a:rPr lang="en-US" sz="1500" b="1" dirty="0">
                <a:solidFill>
                  <a:schemeClr val="tx1">
                    <a:lumMod val="50000"/>
                  </a:schemeClr>
                </a:solidFill>
              </a:rPr>
            </a:br>
            <a:r>
              <a:rPr lang="en-US" sz="1500" b="1" dirty="0">
                <a:solidFill>
                  <a:schemeClr val="tx1">
                    <a:lumMod val="50000"/>
                  </a:schemeClr>
                </a:solidFill>
              </a:rPr>
              <a:t>a Narrative </a:t>
            </a:r>
          </a:p>
          <a:p>
            <a:pPr>
              <a:lnSpc>
                <a:spcPct val="90000"/>
              </a:lnSpc>
              <a:spcAft>
                <a:spcPts val="100"/>
              </a:spcAft>
            </a:pPr>
            <a:r>
              <a:rPr lang="en-US" sz="1400" i="1" dirty="0"/>
              <a:t>by Randy Olson</a:t>
            </a:r>
          </a:p>
        </p:txBody>
      </p:sp>
      <p:sp>
        <p:nvSpPr>
          <p:cNvPr id="24" name="Rectangle 23">
            <a:extLst>
              <a:ext uri="{FF2B5EF4-FFF2-40B4-BE49-F238E27FC236}">
                <a16:creationId xmlns:a16="http://schemas.microsoft.com/office/drawing/2014/main" id="{3993FA53-EE21-F441-849B-6D80A8BF496E}"/>
              </a:ext>
            </a:extLst>
          </p:cNvPr>
          <p:cNvSpPr/>
          <p:nvPr/>
        </p:nvSpPr>
        <p:spPr>
          <a:xfrm>
            <a:off x="2198592" y="1633146"/>
            <a:ext cx="2244037" cy="621196"/>
          </a:xfrm>
          <a:prstGeom prst="rect">
            <a:avLst/>
          </a:prstGeom>
        </p:spPr>
        <p:txBody>
          <a:bodyPr wrap="square" lIns="0" tIns="0" rIns="0" bIns="0">
            <a:spAutoFit/>
          </a:bodyPr>
          <a:lstStyle/>
          <a:p>
            <a:pPr>
              <a:lnSpc>
                <a:spcPct val="90000"/>
              </a:lnSpc>
              <a:spcAft>
                <a:spcPts val="100"/>
              </a:spcAft>
            </a:pPr>
            <a:r>
              <a:rPr lang="en-US" sz="1500" b="1" dirty="0">
                <a:solidFill>
                  <a:schemeClr val="tx1">
                    <a:lumMod val="50000"/>
                  </a:schemeClr>
                </a:solidFill>
              </a:rPr>
              <a:t>Your Brain on Story</a:t>
            </a:r>
          </a:p>
          <a:p>
            <a:pPr>
              <a:lnSpc>
                <a:spcPct val="90000"/>
              </a:lnSpc>
              <a:spcAft>
                <a:spcPts val="100"/>
              </a:spcAft>
            </a:pPr>
            <a:r>
              <a:rPr lang="en-US" sz="1400" i="1" dirty="0"/>
              <a:t>Kendall Haven</a:t>
            </a:r>
          </a:p>
          <a:p>
            <a:pPr>
              <a:lnSpc>
                <a:spcPct val="90000"/>
              </a:lnSpc>
              <a:spcAft>
                <a:spcPts val="100"/>
              </a:spcAft>
            </a:pPr>
            <a:r>
              <a:rPr lang="en-US" sz="1400" dirty="0" err="1">
                <a:solidFill>
                  <a:schemeClr val="tx2"/>
                </a:solidFill>
              </a:rPr>
              <a:t>tinyurl.com</a:t>
            </a:r>
            <a:r>
              <a:rPr lang="en-US" sz="1400" dirty="0">
                <a:solidFill>
                  <a:schemeClr val="tx2"/>
                </a:solidFill>
              </a:rPr>
              <a:t>/rscm8tx</a:t>
            </a:r>
            <a:endParaRPr lang="en-US" sz="1400" dirty="0">
              <a:solidFill>
                <a:schemeClr val="tx2"/>
              </a:solidFill>
              <a:highlight>
                <a:srgbClr val="FFFF00"/>
              </a:highlight>
            </a:endParaRPr>
          </a:p>
        </p:txBody>
      </p:sp>
      <p:sp>
        <p:nvSpPr>
          <p:cNvPr id="25" name="Rectangle 24">
            <a:extLst>
              <a:ext uri="{FF2B5EF4-FFF2-40B4-BE49-F238E27FC236}">
                <a16:creationId xmlns:a16="http://schemas.microsoft.com/office/drawing/2014/main" id="{414727C2-8B71-FA47-8ACA-F8D985BDF4B6}"/>
              </a:ext>
            </a:extLst>
          </p:cNvPr>
          <p:cNvSpPr/>
          <p:nvPr/>
        </p:nvSpPr>
        <p:spPr>
          <a:xfrm>
            <a:off x="2198592" y="2573650"/>
            <a:ext cx="2244037" cy="856645"/>
          </a:xfrm>
          <a:prstGeom prst="rect">
            <a:avLst/>
          </a:prstGeom>
        </p:spPr>
        <p:txBody>
          <a:bodyPr wrap="square" lIns="0" tIns="0" rIns="0" bIns="0">
            <a:spAutoFit/>
          </a:bodyPr>
          <a:lstStyle/>
          <a:p>
            <a:pPr>
              <a:lnSpc>
                <a:spcPct val="90000"/>
              </a:lnSpc>
              <a:spcAft>
                <a:spcPts val="100"/>
              </a:spcAft>
            </a:pPr>
            <a:r>
              <a:rPr lang="en-US" sz="1500" b="1" dirty="0">
                <a:solidFill>
                  <a:schemeClr val="tx1">
                    <a:lumMod val="50000"/>
                  </a:schemeClr>
                </a:solidFill>
              </a:rPr>
              <a:t>This is Your Brain </a:t>
            </a:r>
            <a:br>
              <a:rPr lang="en-US" sz="1500" b="1" dirty="0">
                <a:solidFill>
                  <a:schemeClr val="tx1">
                    <a:lumMod val="50000"/>
                  </a:schemeClr>
                </a:solidFill>
              </a:rPr>
            </a:br>
            <a:r>
              <a:rPr lang="en-US" sz="1500" b="1" dirty="0">
                <a:solidFill>
                  <a:schemeClr val="tx1">
                    <a:lumMod val="50000"/>
                  </a:schemeClr>
                </a:solidFill>
              </a:rPr>
              <a:t>on Communication</a:t>
            </a:r>
          </a:p>
          <a:p>
            <a:pPr>
              <a:lnSpc>
                <a:spcPct val="90000"/>
              </a:lnSpc>
              <a:spcAft>
                <a:spcPts val="100"/>
              </a:spcAft>
            </a:pPr>
            <a:r>
              <a:rPr lang="en-US" sz="1400" i="1" dirty="0"/>
              <a:t>Uri Hasson</a:t>
            </a:r>
          </a:p>
          <a:p>
            <a:pPr>
              <a:lnSpc>
                <a:spcPct val="90000"/>
              </a:lnSpc>
              <a:spcAft>
                <a:spcPts val="100"/>
              </a:spcAft>
            </a:pPr>
            <a:r>
              <a:rPr lang="en-US" sz="1400" dirty="0" err="1">
                <a:solidFill>
                  <a:schemeClr val="tx2"/>
                </a:solidFill>
              </a:rPr>
              <a:t>tinyurl.com</a:t>
            </a:r>
            <a:r>
              <a:rPr lang="en-US" sz="1400" dirty="0">
                <a:solidFill>
                  <a:schemeClr val="tx2"/>
                </a:solidFill>
              </a:rPr>
              <a:t>/</a:t>
            </a:r>
            <a:r>
              <a:rPr lang="en-US" sz="1400" dirty="0" err="1">
                <a:solidFill>
                  <a:schemeClr val="tx2"/>
                </a:solidFill>
              </a:rPr>
              <a:t>vkhwuee</a:t>
            </a:r>
            <a:endParaRPr lang="en-US" sz="1400" dirty="0">
              <a:solidFill>
                <a:schemeClr val="tx2"/>
              </a:solidFill>
            </a:endParaRPr>
          </a:p>
        </p:txBody>
      </p:sp>
      <p:sp>
        <p:nvSpPr>
          <p:cNvPr id="26" name="Rectangle 25">
            <a:extLst>
              <a:ext uri="{FF2B5EF4-FFF2-40B4-BE49-F238E27FC236}">
                <a16:creationId xmlns:a16="http://schemas.microsoft.com/office/drawing/2014/main" id="{90CAA9EC-63A5-4445-9246-D6B3096972F5}"/>
              </a:ext>
            </a:extLst>
          </p:cNvPr>
          <p:cNvSpPr/>
          <p:nvPr/>
        </p:nvSpPr>
        <p:spPr>
          <a:xfrm>
            <a:off x="2198592" y="3716357"/>
            <a:ext cx="2244037" cy="815095"/>
          </a:xfrm>
          <a:prstGeom prst="rect">
            <a:avLst/>
          </a:prstGeom>
        </p:spPr>
        <p:txBody>
          <a:bodyPr wrap="square" lIns="0" tIns="0" rIns="0" bIns="0">
            <a:spAutoFit/>
          </a:bodyPr>
          <a:lstStyle/>
          <a:p>
            <a:pPr>
              <a:lnSpc>
                <a:spcPct val="90000"/>
              </a:lnSpc>
              <a:spcAft>
                <a:spcPts val="100"/>
              </a:spcAft>
            </a:pPr>
            <a:r>
              <a:rPr lang="en-US" sz="1500" b="1" dirty="0">
                <a:solidFill>
                  <a:schemeClr val="tx1">
                    <a:lumMod val="50000"/>
                  </a:schemeClr>
                </a:solidFill>
              </a:rPr>
              <a:t>Science of Storytelling</a:t>
            </a:r>
          </a:p>
          <a:p>
            <a:pPr>
              <a:lnSpc>
                <a:spcPct val="90000"/>
              </a:lnSpc>
              <a:spcAft>
                <a:spcPts val="100"/>
              </a:spcAft>
            </a:pPr>
            <a:r>
              <a:rPr lang="en-US" sz="1400" i="1" dirty="0"/>
              <a:t>Ash Agarwal, Jeff </a:t>
            </a:r>
            <a:r>
              <a:rPr lang="en-US" sz="1400" i="1" dirty="0" err="1"/>
              <a:t>Hau</a:t>
            </a:r>
            <a:r>
              <a:rPr lang="en-US" sz="1400" i="1" dirty="0"/>
              <a:t>, Dylan Moore, Wendy </a:t>
            </a:r>
            <a:r>
              <a:rPr lang="en-US" sz="1400" i="1" dirty="0" err="1"/>
              <a:t>Tsu</a:t>
            </a:r>
            <a:endParaRPr lang="en-US" sz="1400" i="1" dirty="0"/>
          </a:p>
          <a:p>
            <a:pPr>
              <a:lnSpc>
                <a:spcPct val="90000"/>
              </a:lnSpc>
              <a:spcAft>
                <a:spcPts val="100"/>
              </a:spcAft>
            </a:pPr>
            <a:r>
              <a:rPr lang="en-US" sz="1400" dirty="0" err="1">
                <a:solidFill>
                  <a:schemeClr val="tx2"/>
                </a:solidFill>
              </a:rPr>
              <a:t>tinyurl.com</a:t>
            </a:r>
            <a:r>
              <a:rPr lang="en-US" sz="1400" dirty="0">
                <a:solidFill>
                  <a:schemeClr val="tx2"/>
                </a:solidFill>
              </a:rPr>
              <a:t>/sxtqw38</a:t>
            </a:r>
          </a:p>
        </p:txBody>
      </p:sp>
      <p:pic>
        <p:nvPicPr>
          <p:cNvPr id="5" name="Picture 4">
            <a:extLst>
              <a:ext uri="{FF2B5EF4-FFF2-40B4-BE49-F238E27FC236}">
                <a16:creationId xmlns:a16="http://schemas.microsoft.com/office/drawing/2014/main" id="{0D956E75-1479-6949-B3E0-52425C724B05}"/>
              </a:ext>
            </a:extLst>
          </p:cNvPr>
          <p:cNvPicPr>
            <a:picLocks noChangeAspect="1"/>
          </p:cNvPicPr>
          <p:nvPr/>
        </p:nvPicPr>
        <p:blipFill>
          <a:blip r:embed="rId3"/>
          <a:stretch>
            <a:fillRect/>
          </a:stretch>
        </p:blipFill>
        <p:spPr>
          <a:xfrm>
            <a:off x="4774274" y="1392608"/>
            <a:ext cx="728804" cy="1053473"/>
          </a:xfrm>
          <a:prstGeom prst="rect">
            <a:avLst/>
          </a:prstGeom>
          <a:ln w="3175">
            <a:solidFill>
              <a:schemeClr val="bg1">
                <a:lumMod val="50000"/>
              </a:schemeClr>
            </a:solidFill>
          </a:ln>
        </p:spPr>
      </p:pic>
      <p:pic>
        <p:nvPicPr>
          <p:cNvPr id="12" name="Picture 11">
            <a:extLst>
              <a:ext uri="{FF2B5EF4-FFF2-40B4-BE49-F238E27FC236}">
                <a16:creationId xmlns:a16="http://schemas.microsoft.com/office/drawing/2014/main" id="{5807B51B-342D-0D42-A7FD-5DE6287F7F83}"/>
              </a:ext>
            </a:extLst>
          </p:cNvPr>
          <p:cNvPicPr>
            <a:picLocks noChangeAspect="1"/>
          </p:cNvPicPr>
          <p:nvPr/>
        </p:nvPicPr>
        <p:blipFill>
          <a:blip r:embed="rId4"/>
          <a:stretch>
            <a:fillRect/>
          </a:stretch>
        </p:blipFill>
        <p:spPr>
          <a:xfrm>
            <a:off x="4794150" y="2547998"/>
            <a:ext cx="685391" cy="1053473"/>
          </a:xfrm>
          <a:prstGeom prst="rect">
            <a:avLst/>
          </a:prstGeom>
          <a:ln w="3175">
            <a:solidFill>
              <a:schemeClr val="bg1">
                <a:lumMod val="50000"/>
              </a:schemeClr>
            </a:solidFill>
          </a:ln>
        </p:spPr>
      </p:pic>
      <p:pic>
        <p:nvPicPr>
          <p:cNvPr id="14" name="Picture 13">
            <a:extLst>
              <a:ext uri="{FF2B5EF4-FFF2-40B4-BE49-F238E27FC236}">
                <a16:creationId xmlns:a16="http://schemas.microsoft.com/office/drawing/2014/main" id="{D10E8EE9-277C-DB41-A87B-BF94CB292D45}"/>
              </a:ext>
            </a:extLst>
          </p:cNvPr>
          <p:cNvPicPr>
            <a:picLocks noChangeAspect="1"/>
          </p:cNvPicPr>
          <p:nvPr/>
        </p:nvPicPr>
        <p:blipFill>
          <a:blip r:embed="rId5"/>
          <a:stretch>
            <a:fillRect/>
          </a:stretch>
        </p:blipFill>
        <p:spPr>
          <a:xfrm>
            <a:off x="4791977" y="3703389"/>
            <a:ext cx="690135" cy="1043993"/>
          </a:xfrm>
          <a:prstGeom prst="rect">
            <a:avLst/>
          </a:prstGeom>
          <a:ln w="3175">
            <a:solidFill>
              <a:schemeClr val="bg1">
                <a:lumMod val="50000"/>
              </a:schemeClr>
            </a:solidFill>
          </a:ln>
        </p:spPr>
      </p:pic>
      <p:pic>
        <p:nvPicPr>
          <p:cNvPr id="33" name="Picture 32">
            <a:extLst>
              <a:ext uri="{FF2B5EF4-FFF2-40B4-BE49-F238E27FC236}">
                <a16:creationId xmlns:a16="http://schemas.microsoft.com/office/drawing/2014/main" id="{90FB33C1-8921-F747-9820-7CA0E2070D59}"/>
              </a:ext>
            </a:extLst>
          </p:cNvPr>
          <p:cNvPicPr>
            <a:picLocks noChangeAspect="1"/>
          </p:cNvPicPr>
          <p:nvPr/>
        </p:nvPicPr>
        <p:blipFill>
          <a:blip r:embed="rId6"/>
          <a:stretch>
            <a:fillRect/>
          </a:stretch>
        </p:blipFill>
        <p:spPr>
          <a:xfrm>
            <a:off x="494678" y="1445771"/>
            <a:ext cx="1529828" cy="800384"/>
          </a:xfrm>
          <a:prstGeom prst="rect">
            <a:avLst/>
          </a:prstGeom>
        </p:spPr>
      </p:pic>
      <p:pic>
        <p:nvPicPr>
          <p:cNvPr id="34" name="Picture 33">
            <a:extLst>
              <a:ext uri="{FF2B5EF4-FFF2-40B4-BE49-F238E27FC236}">
                <a16:creationId xmlns:a16="http://schemas.microsoft.com/office/drawing/2014/main" id="{E724E245-761D-D843-BC69-74AFBFE4C17F}"/>
              </a:ext>
            </a:extLst>
          </p:cNvPr>
          <p:cNvPicPr>
            <a:picLocks noChangeAspect="1"/>
          </p:cNvPicPr>
          <p:nvPr/>
        </p:nvPicPr>
        <p:blipFill>
          <a:blip r:embed="rId7"/>
          <a:stretch>
            <a:fillRect/>
          </a:stretch>
        </p:blipFill>
        <p:spPr>
          <a:xfrm>
            <a:off x="494678" y="2581064"/>
            <a:ext cx="1529828" cy="800384"/>
          </a:xfrm>
          <a:prstGeom prst="rect">
            <a:avLst/>
          </a:prstGeom>
        </p:spPr>
      </p:pic>
      <p:pic>
        <p:nvPicPr>
          <p:cNvPr id="35" name="Picture 34">
            <a:extLst>
              <a:ext uri="{FF2B5EF4-FFF2-40B4-BE49-F238E27FC236}">
                <a16:creationId xmlns:a16="http://schemas.microsoft.com/office/drawing/2014/main" id="{C21D8EDC-9660-F34E-8905-B7DC881AD306}"/>
              </a:ext>
            </a:extLst>
          </p:cNvPr>
          <p:cNvPicPr>
            <a:picLocks noChangeAspect="1"/>
          </p:cNvPicPr>
          <p:nvPr/>
        </p:nvPicPr>
        <p:blipFill>
          <a:blip r:embed="rId8"/>
          <a:stretch>
            <a:fillRect/>
          </a:stretch>
        </p:blipFill>
        <p:spPr>
          <a:xfrm>
            <a:off x="494678" y="3716357"/>
            <a:ext cx="1529828" cy="796538"/>
          </a:xfrm>
          <a:prstGeom prst="rect">
            <a:avLst/>
          </a:prstGeom>
        </p:spPr>
      </p:pic>
    </p:spTree>
    <p:extLst>
      <p:ext uri="{BB962C8B-B14F-4D97-AF65-F5344CB8AC3E}">
        <p14:creationId xmlns:p14="http://schemas.microsoft.com/office/powerpoint/2010/main" val="2409783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3-minute thesis</a:t>
            </a:r>
            <a:endParaRPr lang="en-US" dirty="0"/>
          </a:p>
        </p:txBody>
      </p:sp>
      <p:sp>
        <p:nvSpPr>
          <p:cNvPr id="3" name="Text Placeholder 2"/>
          <p:cNvSpPr>
            <a:spLocks noGrp="1"/>
          </p:cNvSpPr>
          <p:nvPr>
            <p:ph type="body"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AEFAAC5A-9C4F-4278-920D-DF2BAB595749}" type="slidenum">
              <a:rPr lang="en-US" smtClean="0"/>
              <a:pPr/>
              <a:t>22</a:t>
            </a:fld>
            <a:endParaRPr lang="en-US" dirty="0"/>
          </a:p>
        </p:txBody>
      </p:sp>
      <p:sp>
        <p:nvSpPr>
          <p:cNvPr id="5" name="Rectangle 4"/>
          <p:cNvSpPr/>
          <p:nvPr/>
        </p:nvSpPr>
        <p:spPr>
          <a:xfrm>
            <a:off x="2863840" y="1744737"/>
            <a:ext cx="3416320" cy="369332"/>
          </a:xfrm>
          <a:prstGeom prst="rect">
            <a:avLst/>
          </a:prstGeom>
        </p:spPr>
        <p:txBody>
          <a:bodyPr wrap="none">
            <a:spAutoFit/>
          </a:bodyPr>
          <a:lstStyle/>
          <a:p>
            <a:r>
              <a:rPr lang="en-US" b="1" dirty="0">
                <a:solidFill>
                  <a:schemeClr val="tx2"/>
                </a:solidFill>
                <a:latin typeface="Arial" panose="020B0604020202020204" pitchFamily="34" charset="0"/>
                <a:hlinkClick r:id="rId2"/>
              </a:rPr>
              <a:t>https://youtu.be/IHXZscrV24E</a:t>
            </a:r>
            <a:r>
              <a:rPr lang="en-US" dirty="0">
                <a:solidFill>
                  <a:schemeClr val="tx2"/>
                </a:solidFill>
                <a:latin typeface="Arial" panose="020B0604020202020204" pitchFamily="34" charset="0"/>
                <a:hlinkClick r:id="rId2"/>
              </a:rPr>
              <a:t>​</a:t>
            </a:r>
            <a:endParaRPr lang="en-US" dirty="0">
              <a:solidFill>
                <a:schemeClr val="tx2"/>
              </a:solidFill>
            </a:endParaRPr>
          </a:p>
        </p:txBody>
      </p:sp>
      <p:sp>
        <p:nvSpPr>
          <p:cNvPr id="6" name="Rectangle 5"/>
          <p:cNvSpPr/>
          <p:nvPr/>
        </p:nvSpPr>
        <p:spPr>
          <a:xfrm>
            <a:off x="2491944" y="2387084"/>
            <a:ext cx="4160113" cy="369332"/>
          </a:xfrm>
          <a:prstGeom prst="rect">
            <a:avLst/>
          </a:prstGeom>
        </p:spPr>
        <p:txBody>
          <a:bodyPr wrap="none">
            <a:spAutoFit/>
          </a:bodyPr>
          <a:lstStyle/>
          <a:p>
            <a:r>
              <a:rPr lang="en-US" b="1" u="sng" dirty="0">
                <a:solidFill>
                  <a:srgbClr val="000000"/>
                </a:solidFill>
                <a:latin typeface="Arial" panose="020B0604020202020204" pitchFamily="34" charset="0"/>
                <a:hlinkClick r:id="rId3"/>
              </a:rPr>
              <a:t>Further tips and tricks from student</a:t>
            </a:r>
            <a:r>
              <a:rPr lang="en-US" b="1" dirty="0">
                <a:solidFill>
                  <a:srgbClr val="FFFFFF"/>
                </a:solidFill>
                <a:latin typeface="Arial" panose="020B0604020202020204" pitchFamily="34" charset="0"/>
              </a:rPr>
              <a:t> </a:t>
            </a:r>
            <a:r>
              <a:rPr lang="en-US"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797749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6380F1BA-7E78-FC4C-B47F-23AF18F7A176}"/>
              </a:ext>
            </a:extLst>
          </p:cNvPr>
          <p:cNvPicPr>
            <a:picLocks noChangeAspect="1"/>
          </p:cNvPicPr>
          <p:nvPr/>
        </p:nvPicPr>
        <p:blipFill rotWithShape="1">
          <a:blip r:embed="rId3"/>
          <a:srcRect l="27828" t="-2" r="1751" b="23"/>
          <a:stretch/>
        </p:blipFill>
        <p:spPr>
          <a:xfrm>
            <a:off x="6301687" y="1659246"/>
            <a:ext cx="1556146" cy="1472335"/>
          </a:xfrm>
          <a:prstGeom prst="rect">
            <a:avLst/>
          </a:prstGeom>
        </p:spPr>
      </p:pic>
      <p:sp>
        <p:nvSpPr>
          <p:cNvPr id="11" name="Title 10">
            <a:extLst>
              <a:ext uri="{FF2B5EF4-FFF2-40B4-BE49-F238E27FC236}">
                <a16:creationId xmlns:a16="http://schemas.microsoft.com/office/drawing/2014/main" id="{8AD532EA-FF48-EB46-9C72-CBA3A5E84A00}"/>
              </a:ext>
            </a:extLst>
          </p:cNvPr>
          <p:cNvSpPr>
            <a:spLocks noGrp="1"/>
          </p:cNvSpPr>
          <p:nvPr>
            <p:ph type="title"/>
          </p:nvPr>
        </p:nvSpPr>
        <p:spPr/>
        <p:txBody>
          <a:bodyPr/>
          <a:lstStyle/>
          <a:p>
            <a:r>
              <a:rPr lang="en-US" dirty="0"/>
              <a:t>Why is this important</a:t>
            </a:r>
          </a:p>
        </p:txBody>
      </p:sp>
      <p:sp>
        <p:nvSpPr>
          <p:cNvPr id="12" name="Text Placeholder 11">
            <a:extLst>
              <a:ext uri="{FF2B5EF4-FFF2-40B4-BE49-F238E27FC236}">
                <a16:creationId xmlns:a16="http://schemas.microsoft.com/office/drawing/2014/main" id="{760821F4-7E6C-A044-84DE-94566CEB0086}"/>
              </a:ext>
            </a:extLst>
          </p:cNvPr>
          <p:cNvSpPr>
            <a:spLocks noGrp="1"/>
          </p:cNvSpPr>
          <p:nvPr>
            <p:ph type="body" sz="quarter" idx="12"/>
          </p:nvPr>
        </p:nvSpPr>
        <p:spPr/>
        <p:txBody>
          <a:bodyPr/>
          <a:lstStyle/>
          <a:p>
            <a:r>
              <a:rPr lang="en-US" dirty="0"/>
              <a:t>And how you get there</a:t>
            </a:r>
          </a:p>
        </p:txBody>
      </p:sp>
      <p:sp>
        <p:nvSpPr>
          <p:cNvPr id="16" name="Rectangle 15">
            <a:extLst>
              <a:ext uri="{FF2B5EF4-FFF2-40B4-BE49-F238E27FC236}">
                <a16:creationId xmlns:a16="http://schemas.microsoft.com/office/drawing/2014/main" id="{01246474-8B27-2B41-AD16-E7DF7A44C738}"/>
              </a:ext>
            </a:extLst>
          </p:cNvPr>
          <p:cNvSpPr/>
          <p:nvPr/>
        </p:nvSpPr>
        <p:spPr>
          <a:xfrm>
            <a:off x="6301687" y="3188860"/>
            <a:ext cx="1556146" cy="4536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b="1" dirty="0"/>
              <a:t>IMPACT</a:t>
            </a:r>
          </a:p>
        </p:txBody>
      </p:sp>
      <p:sp>
        <p:nvSpPr>
          <p:cNvPr id="26" name="TextBox 25">
            <a:extLst>
              <a:ext uri="{FF2B5EF4-FFF2-40B4-BE49-F238E27FC236}">
                <a16:creationId xmlns:a16="http://schemas.microsoft.com/office/drawing/2014/main" id="{258ABB7B-133A-2347-8402-D6C947E66440}"/>
              </a:ext>
            </a:extLst>
          </p:cNvPr>
          <p:cNvSpPr txBox="1"/>
          <p:nvPr/>
        </p:nvSpPr>
        <p:spPr>
          <a:xfrm>
            <a:off x="592950" y="3188861"/>
            <a:ext cx="1152120"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KNOW YOUR </a:t>
            </a:r>
            <a:br>
              <a:rPr lang="en-US" sz="1300" b="1" dirty="0">
                <a:solidFill>
                  <a:schemeClr val="tx1">
                    <a:lumMod val="50000"/>
                  </a:schemeClr>
                </a:solidFill>
              </a:rPr>
            </a:br>
            <a:r>
              <a:rPr lang="en-US" sz="1300" b="1" dirty="0">
                <a:solidFill>
                  <a:schemeClr val="tx1">
                    <a:lumMod val="50000"/>
                  </a:schemeClr>
                </a:solidFill>
              </a:rPr>
              <a:t>AUDIENCE</a:t>
            </a:r>
          </a:p>
        </p:txBody>
      </p:sp>
      <p:sp>
        <p:nvSpPr>
          <p:cNvPr id="17" name="TextBox 16">
            <a:extLst>
              <a:ext uri="{FF2B5EF4-FFF2-40B4-BE49-F238E27FC236}">
                <a16:creationId xmlns:a16="http://schemas.microsoft.com/office/drawing/2014/main" id="{E8D75CAF-A374-6343-B93B-F2E5D59E3EE3}"/>
              </a:ext>
            </a:extLst>
          </p:cNvPr>
          <p:cNvSpPr txBox="1"/>
          <p:nvPr/>
        </p:nvSpPr>
        <p:spPr>
          <a:xfrm>
            <a:off x="3256212" y="3188860"/>
            <a:ext cx="1152120"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AVOID JARGON</a:t>
            </a:r>
          </a:p>
        </p:txBody>
      </p:sp>
      <p:sp>
        <p:nvSpPr>
          <p:cNvPr id="19" name="TextBox 18">
            <a:extLst>
              <a:ext uri="{FF2B5EF4-FFF2-40B4-BE49-F238E27FC236}">
                <a16:creationId xmlns:a16="http://schemas.microsoft.com/office/drawing/2014/main" id="{59A313B3-1F17-4348-8352-5428C2F470FD}"/>
              </a:ext>
            </a:extLst>
          </p:cNvPr>
          <p:cNvSpPr txBox="1"/>
          <p:nvPr/>
        </p:nvSpPr>
        <p:spPr>
          <a:xfrm>
            <a:off x="4421628" y="3188860"/>
            <a:ext cx="1446429"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MAKE IT RELATABLE</a:t>
            </a:r>
          </a:p>
        </p:txBody>
      </p:sp>
      <p:sp>
        <p:nvSpPr>
          <p:cNvPr id="24" name="TextBox 23">
            <a:extLst>
              <a:ext uri="{FF2B5EF4-FFF2-40B4-BE49-F238E27FC236}">
                <a16:creationId xmlns:a16="http://schemas.microsoft.com/office/drawing/2014/main" id="{8C3246E2-8E3A-9241-9DD6-AA64C1E12A8A}"/>
              </a:ext>
            </a:extLst>
          </p:cNvPr>
          <p:cNvSpPr txBox="1"/>
          <p:nvPr/>
        </p:nvSpPr>
        <p:spPr>
          <a:xfrm>
            <a:off x="1929886" y="3188861"/>
            <a:ext cx="1152120" cy="360099"/>
          </a:xfrm>
          <a:prstGeom prst="rect">
            <a:avLst/>
          </a:prstGeom>
          <a:noFill/>
        </p:spPr>
        <p:txBody>
          <a:bodyPr wrap="square" lIns="0" tIns="0" rIns="0" bIns="0" rtlCol="0">
            <a:spAutoFit/>
          </a:bodyPr>
          <a:lstStyle/>
          <a:p>
            <a:pPr algn="ctr">
              <a:lnSpc>
                <a:spcPct val="90000"/>
              </a:lnSpc>
            </a:pPr>
            <a:r>
              <a:rPr lang="en-US" sz="1300" b="1" dirty="0">
                <a:solidFill>
                  <a:schemeClr val="tx1">
                    <a:lumMod val="50000"/>
                  </a:schemeClr>
                </a:solidFill>
              </a:rPr>
              <a:t>TELL </a:t>
            </a:r>
            <a:br>
              <a:rPr lang="en-US" sz="1300" b="1" dirty="0">
                <a:solidFill>
                  <a:schemeClr val="tx1">
                    <a:lumMod val="50000"/>
                  </a:schemeClr>
                </a:solidFill>
              </a:rPr>
            </a:br>
            <a:r>
              <a:rPr lang="en-US" sz="1300" b="1" dirty="0">
                <a:solidFill>
                  <a:schemeClr val="tx1">
                    <a:lumMod val="50000"/>
                  </a:schemeClr>
                </a:solidFill>
              </a:rPr>
              <a:t>A STORY    </a:t>
            </a:r>
          </a:p>
        </p:txBody>
      </p:sp>
      <p:grpSp>
        <p:nvGrpSpPr>
          <p:cNvPr id="7" name="Group 6">
            <a:extLst>
              <a:ext uri="{FF2B5EF4-FFF2-40B4-BE49-F238E27FC236}">
                <a16:creationId xmlns:a16="http://schemas.microsoft.com/office/drawing/2014/main" id="{6213B4E7-1877-864A-8CF1-75AD619CBE71}"/>
              </a:ext>
            </a:extLst>
          </p:cNvPr>
          <p:cNvGrpSpPr/>
          <p:nvPr/>
        </p:nvGrpSpPr>
        <p:grpSpPr>
          <a:xfrm>
            <a:off x="559181" y="1857079"/>
            <a:ext cx="1235561" cy="1235561"/>
            <a:chOff x="479442" y="1920748"/>
            <a:chExt cx="1152120" cy="1152120"/>
          </a:xfrm>
        </p:grpSpPr>
        <p:sp>
          <p:nvSpPr>
            <p:cNvPr id="2" name="Oval 1">
              <a:extLst>
                <a:ext uri="{FF2B5EF4-FFF2-40B4-BE49-F238E27FC236}">
                  <a16:creationId xmlns:a16="http://schemas.microsoft.com/office/drawing/2014/main" id="{E4D589F4-4FCB-074C-9CEC-DBBE57555B24}"/>
                </a:ext>
              </a:extLst>
            </p:cNvPr>
            <p:cNvSpPr/>
            <p:nvPr/>
          </p:nvSpPr>
          <p:spPr>
            <a:xfrm>
              <a:off x="479442" y="1920748"/>
              <a:ext cx="1152120" cy="115212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9" name="Picture 8">
              <a:extLst>
                <a:ext uri="{FF2B5EF4-FFF2-40B4-BE49-F238E27FC236}">
                  <a16:creationId xmlns:a16="http://schemas.microsoft.com/office/drawing/2014/main" id="{B70321F4-C0BF-3147-AD7E-E43652B75014}"/>
                </a:ext>
              </a:extLst>
            </p:cNvPr>
            <p:cNvPicPr>
              <a:picLocks noChangeAspect="1"/>
            </p:cNvPicPr>
            <p:nvPr/>
          </p:nvPicPr>
          <p:blipFill>
            <a:blip r:embed="rId4"/>
            <a:stretch>
              <a:fillRect/>
            </a:stretch>
          </p:blipFill>
          <p:spPr>
            <a:xfrm>
              <a:off x="644485" y="2095919"/>
              <a:ext cx="807205" cy="807205"/>
            </a:xfrm>
            <a:prstGeom prst="rect">
              <a:avLst/>
            </a:prstGeom>
          </p:spPr>
        </p:pic>
      </p:grpSp>
      <p:grpSp>
        <p:nvGrpSpPr>
          <p:cNvPr id="8" name="Group 7">
            <a:extLst>
              <a:ext uri="{FF2B5EF4-FFF2-40B4-BE49-F238E27FC236}">
                <a16:creationId xmlns:a16="http://schemas.microsoft.com/office/drawing/2014/main" id="{BBCA95DD-3E4C-A848-8788-43FB15856FDE}"/>
              </a:ext>
            </a:extLst>
          </p:cNvPr>
          <p:cNvGrpSpPr/>
          <p:nvPr/>
        </p:nvGrpSpPr>
        <p:grpSpPr>
          <a:xfrm>
            <a:off x="1879293" y="1857077"/>
            <a:ext cx="1235561" cy="1235561"/>
            <a:chOff x="1835007" y="1920748"/>
            <a:chExt cx="1152120" cy="1152120"/>
          </a:xfrm>
        </p:grpSpPr>
        <p:sp>
          <p:nvSpPr>
            <p:cNvPr id="20" name="Oval 19">
              <a:extLst>
                <a:ext uri="{FF2B5EF4-FFF2-40B4-BE49-F238E27FC236}">
                  <a16:creationId xmlns:a16="http://schemas.microsoft.com/office/drawing/2014/main" id="{2C8CA16C-992F-A84C-B915-FFB5AE487C05}"/>
                </a:ext>
              </a:extLst>
            </p:cNvPr>
            <p:cNvSpPr/>
            <p:nvPr/>
          </p:nvSpPr>
          <p:spPr>
            <a:xfrm>
              <a:off x="1835007" y="1920748"/>
              <a:ext cx="1152120" cy="115212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13" name="Picture 12">
              <a:extLst>
                <a:ext uri="{FF2B5EF4-FFF2-40B4-BE49-F238E27FC236}">
                  <a16:creationId xmlns:a16="http://schemas.microsoft.com/office/drawing/2014/main" id="{34B73882-13FE-5C4E-8317-5270150B10A5}"/>
                </a:ext>
              </a:extLst>
            </p:cNvPr>
            <p:cNvPicPr>
              <a:picLocks noChangeAspect="1"/>
            </p:cNvPicPr>
            <p:nvPr/>
          </p:nvPicPr>
          <p:blipFill>
            <a:blip r:embed="rId5"/>
            <a:stretch>
              <a:fillRect/>
            </a:stretch>
          </p:blipFill>
          <p:spPr>
            <a:xfrm>
              <a:off x="2007464" y="2095919"/>
              <a:ext cx="807205" cy="807205"/>
            </a:xfrm>
            <a:prstGeom prst="rect">
              <a:avLst/>
            </a:prstGeom>
          </p:spPr>
        </p:pic>
      </p:grpSp>
      <p:grpSp>
        <p:nvGrpSpPr>
          <p:cNvPr id="10" name="Group 9">
            <a:extLst>
              <a:ext uri="{FF2B5EF4-FFF2-40B4-BE49-F238E27FC236}">
                <a16:creationId xmlns:a16="http://schemas.microsoft.com/office/drawing/2014/main" id="{60C7A649-1F3F-4C46-852C-982B1B7C96E3}"/>
              </a:ext>
            </a:extLst>
          </p:cNvPr>
          <p:cNvGrpSpPr/>
          <p:nvPr/>
        </p:nvGrpSpPr>
        <p:grpSpPr>
          <a:xfrm>
            <a:off x="4527061" y="1857077"/>
            <a:ext cx="1235561" cy="1235561"/>
            <a:chOff x="3190522" y="1920748"/>
            <a:chExt cx="1152120" cy="1152120"/>
          </a:xfrm>
        </p:grpSpPr>
        <p:sp>
          <p:nvSpPr>
            <p:cNvPr id="21" name="Oval 20">
              <a:extLst>
                <a:ext uri="{FF2B5EF4-FFF2-40B4-BE49-F238E27FC236}">
                  <a16:creationId xmlns:a16="http://schemas.microsoft.com/office/drawing/2014/main" id="{C0DE1092-CE40-0842-B604-3D853C0394BA}"/>
                </a:ext>
              </a:extLst>
            </p:cNvPr>
            <p:cNvSpPr/>
            <p:nvPr/>
          </p:nvSpPr>
          <p:spPr>
            <a:xfrm>
              <a:off x="3190522" y="1920748"/>
              <a:ext cx="1152120" cy="115212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15" name="Picture 14">
              <a:extLst>
                <a:ext uri="{FF2B5EF4-FFF2-40B4-BE49-F238E27FC236}">
                  <a16:creationId xmlns:a16="http://schemas.microsoft.com/office/drawing/2014/main" id="{E4FE1163-2DE9-634D-85BC-CD7F7CCB1214}"/>
                </a:ext>
              </a:extLst>
            </p:cNvPr>
            <p:cNvPicPr>
              <a:picLocks noChangeAspect="1"/>
            </p:cNvPicPr>
            <p:nvPr/>
          </p:nvPicPr>
          <p:blipFill>
            <a:blip r:embed="rId6"/>
            <a:stretch>
              <a:fillRect/>
            </a:stretch>
          </p:blipFill>
          <p:spPr>
            <a:xfrm>
              <a:off x="3362981" y="2095919"/>
              <a:ext cx="807205" cy="807205"/>
            </a:xfrm>
            <a:prstGeom prst="rect">
              <a:avLst/>
            </a:prstGeom>
          </p:spPr>
        </p:pic>
      </p:grpSp>
      <p:grpSp>
        <p:nvGrpSpPr>
          <p:cNvPr id="25" name="Group 24">
            <a:extLst>
              <a:ext uri="{FF2B5EF4-FFF2-40B4-BE49-F238E27FC236}">
                <a16:creationId xmlns:a16="http://schemas.microsoft.com/office/drawing/2014/main" id="{526A7581-DFBA-EC44-9967-1737A1295C50}"/>
              </a:ext>
            </a:extLst>
          </p:cNvPr>
          <p:cNvGrpSpPr/>
          <p:nvPr/>
        </p:nvGrpSpPr>
        <p:grpSpPr>
          <a:xfrm>
            <a:off x="3206949" y="1857078"/>
            <a:ext cx="1235561" cy="1235561"/>
            <a:chOff x="5901702" y="1920748"/>
            <a:chExt cx="1152120" cy="1152120"/>
          </a:xfrm>
        </p:grpSpPr>
        <p:sp>
          <p:nvSpPr>
            <p:cNvPr id="23" name="Oval 22">
              <a:extLst>
                <a:ext uri="{FF2B5EF4-FFF2-40B4-BE49-F238E27FC236}">
                  <a16:creationId xmlns:a16="http://schemas.microsoft.com/office/drawing/2014/main" id="{ED6C6C0B-2E4A-804D-B23B-514A137DCEE8}"/>
                </a:ext>
              </a:extLst>
            </p:cNvPr>
            <p:cNvSpPr/>
            <p:nvPr/>
          </p:nvSpPr>
          <p:spPr>
            <a:xfrm>
              <a:off x="5901702" y="1920748"/>
              <a:ext cx="1152120" cy="11521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pic>
          <p:nvPicPr>
            <p:cNvPr id="36" name="Picture 35">
              <a:extLst>
                <a:ext uri="{FF2B5EF4-FFF2-40B4-BE49-F238E27FC236}">
                  <a16:creationId xmlns:a16="http://schemas.microsoft.com/office/drawing/2014/main" id="{F84A27F8-946A-B54D-B192-C9509AC4CDE5}"/>
                </a:ext>
              </a:extLst>
            </p:cNvPr>
            <p:cNvPicPr>
              <a:picLocks noChangeAspect="1"/>
            </p:cNvPicPr>
            <p:nvPr/>
          </p:nvPicPr>
          <p:blipFill>
            <a:blip r:embed="rId7"/>
            <a:stretch>
              <a:fillRect/>
            </a:stretch>
          </p:blipFill>
          <p:spPr>
            <a:xfrm>
              <a:off x="6074160" y="2093206"/>
              <a:ext cx="807205" cy="807205"/>
            </a:xfrm>
            <a:prstGeom prst="rect">
              <a:avLst/>
            </a:prstGeom>
          </p:spPr>
        </p:pic>
      </p:grpSp>
      <p:cxnSp>
        <p:nvCxnSpPr>
          <p:cNvPr id="4" name="Straight Arrow Connector 3">
            <a:extLst>
              <a:ext uri="{FF2B5EF4-FFF2-40B4-BE49-F238E27FC236}">
                <a16:creationId xmlns:a16="http://schemas.microsoft.com/office/drawing/2014/main" id="{38F6B301-E152-6B40-9DCC-3219F909867D}"/>
              </a:ext>
            </a:extLst>
          </p:cNvPr>
          <p:cNvCxnSpPr>
            <a:cxnSpLocks/>
          </p:cNvCxnSpPr>
          <p:nvPr/>
        </p:nvCxnSpPr>
        <p:spPr>
          <a:xfrm>
            <a:off x="736177" y="4053984"/>
            <a:ext cx="5502782" cy="0"/>
          </a:xfrm>
          <a:prstGeom prst="straightConnector1">
            <a:avLst/>
          </a:prstGeom>
          <a:ln w="228600" cap="flat">
            <a:solidFill>
              <a:schemeClr val="bg1">
                <a:lumMod val="50000"/>
              </a:schemeClr>
            </a:solidFill>
            <a:roun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469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1AEE9-178B-4B1A-803E-2405C4E3027C}"/>
              </a:ext>
            </a:extLst>
          </p:cNvPr>
          <p:cNvSpPr>
            <a:spLocks noGrp="1"/>
          </p:cNvSpPr>
          <p:nvPr>
            <p:ph type="title"/>
          </p:nvPr>
        </p:nvSpPr>
        <p:spPr/>
        <p:txBody>
          <a:bodyPr/>
          <a:lstStyle/>
          <a:p>
            <a:r>
              <a:rPr lang="en-US" dirty="0"/>
              <a:t>know your audience</a:t>
            </a:r>
          </a:p>
        </p:txBody>
      </p:sp>
      <p:sp>
        <p:nvSpPr>
          <p:cNvPr id="3" name="Content Placeholder 2">
            <a:extLst>
              <a:ext uri="{FF2B5EF4-FFF2-40B4-BE49-F238E27FC236}">
                <a16:creationId xmlns:a16="http://schemas.microsoft.com/office/drawing/2014/main" id="{89C24CAA-75EF-41F5-915C-477F1683CE05}"/>
              </a:ext>
            </a:extLst>
          </p:cNvPr>
          <p:cNvSpPr>
            <a:spLocks noGrp="1"/>
          </p:cNvSpPr>
          <p:nvPr>
            <p:ph idx="1"/>
          </p:nvPr>
        </p:nvSpPr>
        <p:spPr/>
        <p:txBody>
          <a:bodyPr/>
          <a:lstStyle/>
          <a:p>
            <a:r>
              <a:rPr lang="en-US" sz="2100" dirty="0"/>
              <a:t>Who are you speaking to?</a:t>
            </a:r>
          </a:p>
          <a:p>
            <a:endParaRPr lang="en-US" sz="2100" dirty="0"/>
          </a:p>
          <a:p>
            <a:r>
              <a:rPr lang="en-US" sz="2100" dirty="0"/>
              <a:t>What is your goal?</a:t>
            </a:r>
          </a:p>
          <a:p>
            <a:endParaRPr lang="en-US" sz="2100" dirty="0"/>
          </a:p>
          <a:p>
            <a:r>
              <a:rPr lang="en-US" sz="2100" dirty="0"/>
              <a:t>What matters to THEM?</a:t>
            </a:r>
          </a:p>
          <a:p>
            <a:endParaRPr lang="en-US" sz="2100" dirty="0"/>
          </a:p>
          <a:p>
            <a:r>
              <a:rPr lang="en-US" sz="2100" dirty="0"/>
              <a:t>ASK QUESTIONS!</a:t>
            </a:r>
          </a:p>
          <a:p>
            <a:pPr marL="0" indent="0">
              <a:buNone/>
            </a:pPr>
            <a:endParaRPr lang="en-US" sz="2100" dirty="0"/>
          </a:p>
          <a:p>
            <a:pPr marL="0" indent="0">
              <a:buNone/>
            </a:pPr>
            <a:endParaRPr lang="en-US" sz="2100" dirty="0"/>
          </a:p>
          <a:p>
            <a:endParaRPr lang="en-US" dirty="0"/>
          </a:p>
        </p:txBody>
      </p:sp>
      <p:sp>
        <p:nvSpPr>
          <p:cNvPr id="4" name="Text Placeholder 3">
            <a:extLst>
              <a:ext uri="{FF2B5EF4-FFF2-40B4-BE49-F238E27FC236}">
                <a16:creationId xmlns:a16="http://schemas.microsoft.com/office/drawing/2014/main" id="{F6852CDA-31FB-46CE-929A-6EB0CDA711D8}"/>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BFFBA67E-792E-4DE4-B365-6795798DEE31}"/>
              </a:ext>
            </a:extLst>
          </p:cNvPr>
          <p:cNvSpPr>
            <a:spLocks noGrp="1"/>
          </p:cNvSpPr>
          <p:nvPr>
            <p:ph type="sldNum" sz="quarter" idx="13"/>
          </p:nvPr>
        </p:nvSpPr>
        <p:spPr/>
        <p:txBody>
          <a:bodyPr/>
          <a:lstStyle/>
          <a:p>
            <a:pPr defTabSz="685800"/>
            <a:fld id="{AEFAAC5A-9C4F-4278-920D-DF2BAB595749}" type="slidenum">
              <a:rPr lang="en-US">
                <a:solidFill>
                  <a:srgbClr val="FFFFFF">
                    <a:lumMod val="50000"/>
                  </a:srgbClr>
                </a:solidFill>
                <a:latin typeface="Arial"/>
              </a:rPr>
              <a:pPr defTabSz="685800"/>
              <a:t>4</a:t>
            </a:fld>
            <a:endParaRPr lang="en-US" dirty="0">
              <a:solidFill>
                <a:srgbClr val="FFFFFF">
                  <a:lumMod val="50000"/>
                </a:srgbClr>
              </a:solidFill>
              <a:latin typeface="Arial"/>
            </a:endParaRPr>
          </a:p>
        </p:txBody>
      </p:sp>
    </p:spTree>
    <p:extLst>
      <p:ext uri="{BB962C8B-B14F-4D97-AF65-F5344CB8AC3E}">
        <p14:creationId xmlns:p14="http://schemas.microsoft.com/office/powerpoint/2010/main" val="386064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Storytelling</a:t>
            </a:r>
          </a:p>
        </p:txBody>
      </p:sp>
    </p:spTree>
    <p:extLst>
      <p:ext uri="{BB962C8B-B14F-4D97-AF65-F5344CB8AC3E}">
        <p14:creationId xmlns:p14="http://schemas.microsoft.com/office/powerpoint/2010/main" val="3553726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A-B-T storytelling: VIDEO</a:t>
            </a:r>
            <a:endParaRPr lang="en-US" dirty="0"/>
          </a:p>
        </p:txBody>
      </p:sp>
      <p:sp>
        <p:nvSpPr>
          <p:cNvPr id="4" name="Text Placeholder 3"/>
          <p:cNvSpPr>
            <a:spLocks noGrp="1"/>
          </p:cNvSpPr>
          <p:nvPr>
            <p:ph type="body" sz="quarter" idx="12"/>
          </p:nvPr>
        </p:nvSpPr>
        <p:spPr/>
        <p:txBody>
          <a:bodyPr/>
          <a:lstStyle/>
          <a:p>
            <a:r>
              <a:rPr lang="en-US" i="1" dirty="0" smtClean="0"/>
              <a:t>Randy Olson</a:t>
            </a:r>
            <a:endParaRPr lang="en-US" i="1"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6</a:t>
            </a:fld>
            <a:endParaRPr lang="en-US" dirty="0"/>
          </a:p>
        </p:txBody>
      </p:sp>
      <p:sp>
        <p:nvSpPr>
          <p:cNvPr id="6" name="Rectangle 5"/>
          <p:cNvSpPr/>
          <p:nvPr/>
        </p:nvSpPr>
        <p:spPr>
          <a:xfrm>
            <a:off x="2825368" y="2387084"/>
            <a:ext cx="3493264" cy="369332"/>
          </a:xfrm>
          <a:prstGeom prst="rect">
            <a:avLst/>
          </a:prstGeom>
        </p:spPr>
        <p:txBody>
          <a:bodyPr wrap="none">
            <a:spAutoFit/>
          </a:bodyPr>
          <a:lstStyle/>
          <a:p>
            <a:r>
              <a:rPr lang="en-US" b="1" u="sng" dirty="0">
                <a:solidFill>
                  <a:srgbClr val="000000"/>
                </a:solidFill>
                <a:latin typeface="Arial" panose="020B0604020202020204" pitchFamily="34" charset="0"/>
                <a:hlinkClick r:id="rId2"/>
              </a:rPr>
              <a:t>https://youtu.be/ERB7ITvabA4</a:t>
            </a:r>
            <a:r>
              <a:rPr lang="en-US" dirty="0">
                <a:solidFill>
                  <a:srgbClr val="000000"/>
                </a:solidFill>
                <a:latin typeface="Arial" panose="020B0604020202020204" pitchFamily="34" charset="0"/>
              </a:rPr>
              <a:t>​</a:t>
            </a:r>
            <a:endParaRPr lang="en-US" dirty="0"/>
          </a:p>
        </p:txBody>
      </p:sp>
      <p:sp>
        <p:nvSpPr>
          <p:cNvPr id="7" name="Rectangle 6"/>
          <p:cNvSpPr/>
          <p:nvPr/>
        </p:nvSpPr>
        <p:spPr>
          <a:xfrm>
            <a:off x="2286000" y="3351907"/>
            <a:ext cx="4572000" cy="646331"/>
          </a:xfrm>
          <a:prstGeom prst="rect">
            <a:avLst/>
          </a:prstGeom>
        </p:spPr>
        <p:txBody>
          <a:bodyPr>
            <a:spAutoFit/>
          </a:bodyPr>
          <a:lstStyle/>
          <a:p>
            <a:pPr algn="ctr"/>
            <a:r>
              <a:rPr lang="en-US" dirty="0">
                <a:latin typeface="Arial" panose="020B0604020202020204" pitchFamily="34" charset="0"/>
              </a:rPr>
              <a:t>Watch from start until 5:18 to learn about the ABT template and how to use it​</a:t>
            </a:r>
            <a:endParaRPr lang="en-US" dirty="0"/>
          </a:p>
        </p:txBody>
      </p:sp>
    </p:spTree>
    <p:extLst>
      <p:ext uri="{BB962C8B-B14F-4D97-AF65-F5344CB8AC3E}">
        <p14:creationId xmlns:p14="http://schemas.microsoft.com/office/powerpoint/2010/main" val="1779890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F337FE-48AF-584B-8EAE-4DE676D17949}"/>
              </a:ext>
            </a:extLst>
          </p:cNvPr>
          <p:cNvPicPr>
            <a:picLocks noChangeAspect="1"/>
          </p:cNvPicPr>
          <p:nvPr/>
        </p:nvPicPr>
        <p:blipFill rotWithShape="1">
          <a:blip r:embed="rId3"/>
          <a:srcRect l="10847" b="24778"/>
          <a:stretch/>
        </p:blipFill>
        <p:spPr>
          <a:xfrm>
            <a:off x="0" y="0"/>
            <a:ext cx="9144000" cy="5143500"/>
          </a:xfrm>
          <a:prstGeom prst="rect">
            <a:avLst/>
          </a:prstGeom>
        </p:spPr>
      </p:pic>
      <p:sp>
        <p:nvSpPr>
          <p:cNvPr id="6" name="Rectangle 5">
            <a:extLst>
              <a:ext uri="{FF2B5EF4-FFF2-40B4-BE49-F238E27FC236}">
                <a16:creationId xmlns:a16="http://schemas.microsoft.com/office/drawing/2014/main" id="{966043E9-11D3-EF4B-9DE8-7BC68D5B9E2A}"/>
              </a:ext>
            </a:extLst>
          </p:cNvPr>
          <p:cNvSpPr/>
          <p:nvPr/>
        </p:nvSpPr>
        <p:spPr>
          <a:xfrm>
            <a:off x="0" y="0"/>
            <a:ext cx="9144000" cy="5143500"/>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b" anchorCtr="0"/>
          <a:lstStyle/>
          <a:p>
            <a:endParaRPr lang="en-US" sz="6000" b="1" dirty="0"/>
          </a:p>
        </p:txBody>
      </p:sp>
      <p:sp>
        <p:nvSpPr>
          <p:cNvPr id="4" name="Slide Number Placeholder 3">
            <a:extLst>
              <a:ext uri="{FF2B5EF4-FFF2-40B4-BE49-F238E27FC236}">
                <a16:creationId xmlns:a16="http://schemas.microsoft.com/office/drawing/2014/main" id="{70CD621A-1A90-1446-8A76-DC4A8E82C499}"/>
              </a:ext>
            </a:extLst>
          </p:cNvPr>
          <p:cNvSpPr>
            <a:spLocks noGrp="1"/>
          </p:cNvSpPr>
          <p:nvPr>
            <p:ph type="sldNum" sz="quarter" idx="4294967295"/>
          </p:nvPr>
        </p:nvSpPr>
        <p:spPr>
          <a:xfrm>
            <a:off x="0" y="4854575"/>
            <a:ext cx="457200" cy="138113"/>
          </a:xfrm>
        </p:spPr>
        <p:txBody>
          <a:bodyPr/>
          <a:lstStyle/>
          <a:p>
            <a:fld id="{AEFAAC5A-9C4F-4278-920D-DF2BAB595749}" type="slidenum">
              <a:rPr lang="en-US" smtClean="0"/>
              <a:pPr/>
              <a:t>7</a:t>
            </a:fld>
            <a:endParaRPr lang="en-US" dirty="0"/>
          </a:p>
        </p:txBody>
      </p:sp>
      <p:sp>
        <p:nvSpPr>
          <p:cNvPr id="7" name="Title 10">
            <a:extLst>
              <a:ext uri="{FF2B5EF4-FFF2-40B4-BE49-F238E27FC236}">
                <a16:creationId xmlns:a16="http://schemas.microsoft.com/office/drawing/2014/main" id="{9BB1E746-3889-2F4E-8BCE-6F1D4C3E59F4}"/>
              </a:ext>
            </a:extLst>
          </p:cNvPr>
          <p:cNvSpPr txBox="1">
            <a:spLocks/>
          </p:cNvSpPr>
          <p:nvPr/>
        </p:nvSpPr>
        <p:spPr>
          <a:xfrm>
            <a:off x="457201" y="2125232"/>
            <a:ext cx="8224575" cy="1210198"/>
          </a:xfrm>
          <a:prstGeom prst="rect">
            <a:avLst/>
          </a:prstGeom>
        </p:spPr>
        <p:txBody>
          <a:bodyPr vert="horz" lIns="0" tIns="0" rIns="0" bIns="0" rtlCol="0" anchor="t" anchorCtr="0">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sz="4000" dirty="0">
                <a:solidFill>
                  <a:schemeClr val="bg1"/>
                </a:solidFill>
              </a:rPr>
              <a:t>A-B-T Story Exercise</a:t>
            </a:r>
            <a:endParaRPr lang="en-US" sz="2200" dirty="0">
              <a:solidFill>
                <a:schemeClr val="bg1"/>
              </a:solidFill>
            </a:endParaRPr>
          </a:p>
        </p:txBody>
      </p:sp>
      <p:pic>
        <p:nvPicPr>
          <p:cNvPr id="8" name="Picture 7">
            <a:extLst>
              <a:ext uri="{FF2B5EF4-FFF2-40B4-BE49-F238E27FC236}">
                <a16:creationId xmlns:a16="http://schemas.microsoft.com/office/drawing/2014/main" id="{AF2FEF7B-0C3B-FD42-9C23-1572D95EBE40}"/>
              </a:ext>
            </a:extLst>
          </p:cNvPr>
          <p:cNvPicPr>
            <a:picLocks noChangeAspect="1"/>
          </p:cNvPicPr>
          <p:nvPr/>
        </p:nvPicPr>
        <p:blipFill>
          <a:blip r:embed="rId4"/>
          <a:stretch>
            <a:fillRect/>
          </a:stretch>
        </p:blipFill>
        <p:spPr>
          <a:xfrm>
            <a:off x="8147049" y="4851469"/>
            <a:ext cx="686227" cy="187153"/>
          </a:xfrm>
          <a:prstGeom prst="rect">
            <a:avLst/>
          </a:prstGeom>
        </p:spPr>
      </p:pic>
      <p:pic>
        <p:nvPicPr>
          <p:cNvPr id="9" name="Picture 8">
            <a:extLst>
              <a:ext uri="{FF2B5EF4-FFF2-40B4-BE49-F238E27FC236}">
                <a16:creationId xmlns:a16="http://schemas.microsoft.com/office/drawing/2014/main" id="{61F31B75-FAA5-E744-AB46-C5643BC2F88A}"/>
              </a:ext>
            </a:extLst>
          </p:cNvPr>
          <p:cNvPicPr>
            <a:picLocks noChangeAspect="1"/>
          </p:cNvPicPr>
          <p:nvPr/>
        </p:nvPicPr>
        <p:blipFill>
          <a:blip r:embed="rId5"/>
          <a:stretch>
            <a:fillRect/>
          </a:stretch>
        </p:blipFill>
        <p:spPr>
          <a:xfrm>
            <a:off x="465621" y="4842370"/>
            <a:ext cx="1394929" cy="149190"/>
          </a:xfrm>
          <a:prstGeom prst="rect">
            <a:avLst/>
          </a:prstGeom>
        </p:spPr>
      </p:pic>
    </p:spTree>
    <p:extLst>
      <p:ext uri="{BB962C8B-B14F-4D97-AF65-F5344CB8AC3E}">
        <p14:creationId xmlns:p14="http://schemas.microsoft.com/office/powerpoint/2010/main" val="3558706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AD532EA-FF48-EB46-9C72-CBA3A5E84A00}"/>
              </a:ext>
            </a:extLst>
          </p:cNvPr>
          <p:cNvSpPr>
            <a:spLocks noGrp="1"/>
          </p:cNvSpPr>
          <p:nvPr>
            <p:ph type="title"/>
          </p:nvPr>
        </p:nvSpPr>
        <p:spPr/>
        <p:txBody>
          <a:bodyPr/>
          <a:lstStyle/>
          <a:p>
            <a:r>
              <a:rPr lang="en-US" dirty="0"/>
              <a:t>TEMPLATE FOR STORY-ABT</a:t>
            </a:r>
          </a:p>
        </p:txBody>
      </p:sp>
      <p:sp>
        <p:nvSpPr>
          <p:cNvPr id="4" name="Text Placeholder 3">
            <a:extLst>
              <a:ext uri="{FF2B5EF4-FFF2-40B4-BE49-F238E27FC236}">
                <a16:creationId xmlns:a16="http://schemas.microsoft.com/office/drawing/2014/main" id="{E12393CA-163F-4744-80C8-138AEC49C20E}"/>
              </a:ext>
            </a:extLst>
          </p:cNvPr>
          <p:cNvSpPr>
            <a:spLocks noGrp="1"/>
          </p:cNvSpPr>
          <p:nvPr>
            <p:ph type="body" sz="quarter" idx="12"/>
          </p:nvPr>
        </p:nvSpPr>
        <p:spPr/>
        <p:txBody>
          <a:bodyPr/>
          <a:lstStyle/>
          <a:p>
            <a:endParaRPr lang="en-US" dirty="0"/>
          </a:p>
        </p:txBody>
      </p:sp>
      <p:sp>
        <p:nvSpPr>
          <p:cNvPr id="6" name="Rectangle 5">
            <a:extLst>
              <a:ext uri="{FF2B5EF4-FFF2-40B4-BE49-F238E27FC236}">
                <a16:creationId xmlns:a16="http://schemas.microsoft.com/office/drawing/2014/main" id="{BD6F8CDD-E8D5-9544-80CC-EEF581D90C39}"/>
              </a:ext>
            </a:extLst>
          </p:cNvPr>
          <p:cNvSpPr/>
          <p:nvPr/>
        </p:nvSpPr>
        <p:spPr>
          <a:xfrm>
            <a:off x="495302" y="2076344"/>
            <a:ext cx="2659696" cy="24906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256032" rIns="182880" bIns="182880" rtlCol="0" anchor="t"/>
          <a:lstStyle/>
          <a:p>
            <a:pPr marL="174625" indent="-174625">
              <a:lnSpc>
                <a:spcPct val="90000"/>
              </a:lnSpc>
              <a:spcAft>
                <a:spcPts val="600"/>
              </a:spcAft>
              <a:buFont typeface="Wingdings" pitchFamily="2" charset="2"/>
              <a:buChar char="§"/>
            </a:pPr>
            <a:r>
              <a:rPr lang="en-US" sz="1400" b="1" dirty="0">
                <a:solidFill>
                  <a:schemeClr val="tx1">
                    <a:lumMod val="50000"/>
                  </a:schemeClr>
                </a:solidFill>
              </a:rPr>
              <a:t>Word of agreement and positivity</a:t>
            </a:r>
          </a:p>
          <a:p>
            <a:pPr marL="174625" indent="-174625">
              <a:lnSpc>
                <a:spcPct val="90000"/>
              </a:lnSpc>
              <a:spcAft>
                <a:spcPts val="600"/>
              </a:spcAft>
              <a:buFont typeface="Wingdings" pitchFamily="2" charset="2"/>
              <a:buChar char="§"/>
            </a:pPr>
            <a:r>
              <a:rPr lang="en-US" sz="1400" b="1" dirty="0">
                <a:solidFill>
                  <a:schemeClr val="tx1">
                    <a:lumMod val="50000"/>
                  </a:schemeClr>
                </a:solidFill>
              </a:rPr>
              <a:t>Starts your story without tension or conflict</a:t>
            </a:r>
          </a:p>
          <a:p>
            <a:pPr marL="174625" indent="-174625">
              <a:lnSpc>
                <a:spcPct val="90000"/>
              </a:lnSpc>
              <a:spcAft>
                <a:spcPts val="600"/>
              </a:spcAft>
              <a:buFont typeface="Wingdings" pitchFamily="2" charset="2"/>
              <a:buChar char="§"/>
            </a:pPr>
            <a:r>
              <a:rPr lang="en-US" sz="1400" b="1" dirty="0">
                <a:solidFill>
                  <a:schemeClr val="tx1">
                    <a:lumMod val="50000"/>
                  </a:schemeClr>
                </a:solidFill>
              </a:rPr>
              <a:t>Other words also work </a:t>
            </a:r>
            <a:br>
              <a:rPr lang="en-US" sz="1400" b="1" dirty="0">
                <a:solidFill>
                  <a:schemeClr val="tx1">
                    <a:lumMod val="50000"/>
                  </a:schemeClr>
                </a:solidFill>
              </a:rPr>
            </a:br>
            <a:r>
              <a:rPr lang="en-US" sz="1400" i="1" dirty="0">
                <a:solidFill>
                  <a:schemeClr val="tx1">
                    <a:lumMod val="50000"/>
                  </a:schemeClr>
                </a:solidFill>
              </a:rPr>
              <a:t>(ex. also, likewise, similarly, etc.)</a:t>
            </a:r>
          </a:p>
        </p:txBody>
      </p:sp>
      <p:sp>
        <p:nvSpPr>
          <p:cNvPr id="7" name="Rectangle 6">
            <a:extLst>
              <a:ext uri="{FF2B5EF4-FFF2-40B4-BE49-F238E27FC236}">
                <a16:creationId xmlns:a16="http://schemas.microsoft.com/office/drawing/2014/main" id="{087D6F68-A843-3F46-9B17-763F34969F31}"/>
              </a:ext>
            </a:extLst>
          </p:cNvPr>
          <p:cNvSpPr/>
          <p:nvPr/>
        </p:nvSpPr>
        <p:spPr>
          <a:xfrm>
            <a:off x="3338990" y="2076344"/>
            <a:ext cx="2659696" cy="24906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256032" rIns="182880" bIns="182880" rtlCol="0" anchor="t"/>
          <a:lstStyle/>
          <a:p>
            <a:pPr marL="174625" indent="-174625">
              <a:lnSpc>
                <a:spcPct val="90000"/>
              </a:lnSpc>
              <a:spcAft>
                <a:spcPts val="600"/>
              </a:spcAft>
              <a:buFont typeface="Wingdings" pitchFamily="2" charset="2"/>
              <a:buChar char="§"/>
            </a:pPr>
            <a:r>
              <a:rPr lang="en-US" sz="1400" b="1" dirty="0">
                <a:solidFill>
                  <a:schemeClr val="tx1">
                    <a:lumMod val="50000"/>
                  </a:schemeClr>
                </a:solidFill>
              </a:rPr>
              <a:t>Word of contradiction, negation and denial</a:t>
            </a:r>
          </a:p>
          <a:p>
            <a:pPr marL="174625" indent="-174625">
              <a:lnSpc>
                <a:spcPct val="90000"/>
              </a:lnSpc>
              <a:spcAft>
                <a:spcPts val="600"/>
              </a:spcAft>
              <a:buFont typeface="Wingdings" pitchFamily="2" charset="2"/>
              <a:buChar char="§"/>
            </a:pPr>
            <a:r>
              <a:rPr lang="en-US" sz="1400" b="1" dirty="0">
                <a:solidFill>
                  <a:schemeClr val="tx1">
                    <a:lumMod val="50000"/>
                  </a:schemeClr>
                </a:solidFill>
              </a:rPr>
              <a:t>Establishment of tension or conflict</a:t>
            </a:r>
          </a:p>
          <a:p>
            <a:pPr marL="174625" indent="-174625">
              <a:lnSpc>
                <a:spcPct val="90000"/>
              </a:lnSpc>
              <a:spcAft>
                <a:spcPts val="600"/>
              </a:spcAft>
              <a:buFont typeface="Wingdings" pitchFamily="2" charset="2"/>
              <a:buChar char="§"/>
            </a:pPr>
            <a:r>
              <a:rPr lang="en-US" sz="1400" b="1" dirty="0">
                <a:solidFill>
                  <a:schemeClr val="tx1">
                    <a:lumMod val="50000"/>
                  </a:schemeClr>
                </a:solidFill>
              </a:rPr>
              <a:t>Driving force in stories</a:t>
            </a:r>
          </a:p>
          <a:p>
            <a:pPr marL="174625" indent="-174625">
              <a:lnSpc>
                <a:spcPct val="90000"/>
              </a:lnSpc>
              <a:spcAft>
                <a:spcPts val="600"/>
              </a:spcAft>
              <a:buFont typeface="Wingdings" pitchFamily="2" charset="2"/>
              <a:buChar char="§"/>
            </a:pPr>
            <a:r>
              <a:rPr lang="en-US" sz="1400" b="1" dirty="0">
                <a:solidFill>
                  <a:schemeClr val="tx1">
                    <a:lumMod val="50000"/>
                  </a:schemeClr>
                </a:solidFill>
              </a:rPr>
              <a:t>Other words also work </a:t>
            </a:r>
            <a:br>
              <a:rPr lang="en-US" sz="1400" b="1" dirty="0">
                <a:solidFill>
                  <a:schemeClr val="tx1">
                    <a:lumMod val="50000"/>
                  </a:schemeClr>
                </a:solidFill>
              </a:rPr>
            </a:br>
            <a:r>
              <a:rPr lang="en-US" sz="1400" i="1" dirty="0">
                <a:solidFill>
                  <a:schemeClr val="tx1">
                    <a:lumMod val="50000"/>
                  </a:schemeClr>
                </a:solidFill>
              </a:rPr>
              <a:t>(ex. despite, yet, however, conversely, etc.)</a:t>
            </a:r>
          </a:p>
        </p:txBody>
      </p:sp>
      <p:sp>
        <p:nvSpPr>
          <p:cNvPr id="8" name="Rectangle 7">
            <a:extLst>
              <a:ext uri="{FF2B5EF4-FFF2-40B4-BE49-F238E27FC236}">
                <a16:creationId xmlns:a16="http://schemas.microsoft.com/office/drawing/2014/main" id="{4CAE8842-BDE6-6A42-BB93-4035D3772F29}"/>
              </a:ext>
            </a:extLst>
          </p:cNvPr>
          <p:cNvSpPr/>
          <p:nvPr/>
        </p:nvSpPr>
        <p:spPr>
          <a:xfrm>
            <a:off x="6182679" y="2076344"/>
            <a:ext cx="2659696" cy="24906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256032" rIns="0" bIns="182880" rtlCol="0" anchor="t"/>
          <a:lstStyle/>
          <a:p>
            <a:pPr marL="174625" indent="-174625">
              <a:lnSpc>
                <a:spcPct val="90000"/>
              </a:lnSpc>
              <a:spcAft>
                <a:spcPts val="600"/>
              </a:spcAft>
              <a:buFont typeface="Wingdings" pitchFamily="2" charset="2"/>
              <a:buChar char="§"/>
            </a:pPr>
            <a:r>
              <a:rPr lang="en-US" sz="1400" b="1" dirty="0">
                <a:solidFill>
                  <a:schemeClr val="tx1">
                    <a:lumMod val="50000"/>
                  </a:schemeClr>
                </a:solidFill>
              </a:rPr>
              <a:t>Word of consequence</a:t>
            </a:r>
          </a:p>
          <a:p>
            <a:pPr marL="174625" indent="-174625">
              <a:lnSpc>
                <a:spcPct val="90000"/>
              </a:lnSpc>
              <a:spcAft>
                <a:spcPts val="600"/>
              </a:spcAft>
              <a:buFont typeface="Wingdings" pitchFamily="2" charset="2"/>
              <a:buChar char="§"/>
            </a:pPr>
            <a:r>
              <a:rPr lang="en-US" sz="1400" b="1" dirty="0">
                <a:solidFill>
                  <a:schemeClr val="tx1">
                    <a:lumMod val="50000"/>
                  </a:schemeClr>
                </a:solidFill>
              </a:rPr>
              <a:t>What’s your point? </a:t>
            </a:r>
            <a:br>
              <a:rPr lang="en-US" sz="1400" b="1" dirty="0">
                <a:solidFill>
                  <a:schemeClr val="tx1">
                    <a:lumMod val="50000"/>
                  </a:schemeClr>
                </a:solidFill>
              </a:rPr>
            </a:br>
            <a:r>
              <a:rPr lang="en-US" sz="1400" b="1" dirty="0">
                <a:solidFill>
                  <a:schemeClr val="tx1">
                    <a:lumMod val="50000"/>
                  </a:schemeClr>
                </a:solidFill>
              </a:rPr>
              <a:t>What are you getting at?</a:t>
            </a:r>
          </a:p>
          <a:p>
            <a:pPr marL="174625" indent="-174625">
              <a:lnSpc>
                <a:spcPct val="90000"/>
              </a:lnSpc>
              <a:spcAft>
                <a:spcPts val="600"/>
              </a:spcAft>
              <a:buFont typeface="Wingdings" pitchFamily="2" charset="2"/>
              <a:buChar char="§"/>
            </a:pPr>
            <a:r>
              <a:rPr lang="en-US" sz="1400" b="1" dirty="0">
                <a:solidFill>
                  <a:schemeClr val="tx1">
                    <a:lumMod val="50000"/>
                  </a:schemeClr>
                </a:solidFill>
              </a:rPr>
              <a:t>Other words also work </a:t>
            </a:r>
            <a:br>
              <a:rPr lang="en-US" sz="1400" b="1" dirty="0">
                <a:solidFill>
                  <a:schemeClr val="tx1">
                    <a:lumMod val="50000"/>
                  </a:schemeClr>
                </a:solidFill>
              </a:rPr>
            </a:br>
            <a:r>
              <a:rPr lang="en-US" sz="1400" i="1" dirty="0">
                <a:solidFill>
                  <a:schemeClr val="tx1">
                    <a:lumMod val="50000"/>
                  </a:schemeClr>
                </a:solidFill>
              </a:rPr>
              <a:t>(ex. thus, hence, consequently, etc.)</a:t>
            </a:r>
          </a:p>
        </p:txBody>
      </p:sp>
      <p:sp>
        <p:nvSpPr>
          <p:cNvPr id="9" name="Content Placeholder 2">
            <a:extLst>
              <a:ext uri="{FF2B5EF4-FFF2-40B4-BE49-F238E27FC236}">
                <a16:creationId xmlns:a16="http://schemas.microsoft.com/office/drawing/2014/main" id="{FC8824BD-052C-9947-B0CB-ACAEA0FC008B}"/>
              </a:ext>
            </a:extLst>
          </p:cNvPr>
          <p:cNvSpPr txBox="1">
            <a:spLocks/>
          </p:cNvSpPr>
          <p:nvPr/>
        </p:nvSpPr>
        <p:spPr>
          <a:xfrm>
            <a:off x="495301" y="1429487"/>
            <a:ext cx="2659697" cy="646858"/>
          </a:xfrm>
          <a:prstGeom prst="rect">
            <a:avLst/>
          </a:prstGeom>
          <a:solidFill>
            <a:schemeClr val="tx1"/>
          </a:solidFill>
        </p:spPr>
        <p:txBody>
          <a:bodyPr vert="horz" lIns="182880" tIns="0" rIns="91440" bIns="0" rtlCol="0" anchor="ctr">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rgbClr val="0065A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AND</a:t>
            </a:r>
            <a:endParaRPr lang="en-US" dirty="0">
              <a:solidFill>
                <a:schemeClr val="accent6"/>
              </a:solidFill>
              <a:highlight>
                <a:srgbClr val="FFFF00"/>
              </a:highlight>
            </a:endParaRPr>
          </a:p>
        </p:txBody>
      </p:sp>
      <p:sp>
        <p:nvSpPr>
          <p:cNvPr id="10" name="Content Placeholder 2">
            <a:extLst>
              <a:ext uri="{FF2B5EF4-FFF2-40B4-BE49-F238E27FC236}">
                <a16:creationId xmlns:a16="http://schemas.microsoft.com/office/drawing/2014/main" id="{BB9D7368-C3ED-D648-9179-B5435491DAC3}"/>
              </a:ext>
            </a:extLst>
          </p:cNvPr>
          <p:cNvSpPr txBox="1">
            <a:spLocks/>
          </p:cNvSpPr>
          <p:nvPr/>
        </p:nvSpPr>
        <p:spPr>
          <a:xfrm>
            <a:off x="3338989" y="1429487"/>
            <a:ext cx="2659697" cy="646858"/>
          </a:xfrm>
          <a:prstGeom prst="rect">
            <a:avLst/>
          </a:prstGeom>
          <a:solidFill>
            <a:schemeClr val="accent5"/>
          </a:solidFill>
        </p:spPr>
        <p:txBody>
          <a:bodyPr vert="horz" lIns="182880" tIns="0" rIns="91440" bIns="0" rtlCol="0" anchor="ctr">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rgbClr val="0065A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BUT</a:t>
            </a:r>
            <a:endParaRPr lang="en-US" dirty="0">
              <a:solidFill>
                <a:schemeClr val="accent6"/>
              </a:solidFill>
              <a:highlight>
                <a:srgbClr val="FFFF00"/>
              </a:highlight>
            </a:endParaRPr>
          </a:p>
        </p:txBody>
      </p:sp>
      <p:sp>
        <p:nvSpPr>
          <p:cNvPr id="12" name="Content Placeholder 2">
            <a:extLst>
              <a:ext uri="{FF2B5EF4-FFF2-40B4-BE49-F238E27FC236}">
                <a16:creationId xmlns:a16="http://schemas.microsoft.com/office/drawing/2014/main" id="{FB1BA1BB-1B00-1847-90BB-E58BB159B2FF}"/>
              </a:ext>
            </a:extLst>
          </p:cNvPr>
          <p:cNvSpPr txBox="1">
            <a:spLocks/>
          </p:cNvSpPr>
          <p:nvPr/>
        </p:nvSpPr>
        <p:spPr>
          <a:xfrm>
            <a:off x="6182678" y="1429487"/>
            <a:ext cx="2659697" cy="646858"/>
          </a:xfrm>
          <a:prstGeom prst="rect">
            <a:avLst/>
          </a:prstGeom>
          <a:solidFill>
            <a:schemeClr val="accent4"/>
          </a:solidFill>
        </p:spPr>
        <p:txBody>
          <a:bodyPr vert="horz" lIns="182880" tIns="0" rIns="91440" bIns="0" rtlCol="0" anchor="ctr">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rgbClr val="0065A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THEREFORE</a:t>
            </a:r>
            <a:endParaRPr lang="en-US" dirty="0">
              <a:solidFill>
                <a:schemeClr val="accent6"/>
              </a:solidFill>
            </a:endParaRPr>
          </a:p>
        </p:txBody>
      </p:sp>
    </p:spTree>
    <p:extLst>
      <p:ext uri="{BB962C8B-B14F-4D97-AF65-F5344CB8AC3E}">
        <p14:creationId xmlns:p14="http://schemas.microsoft.com/office/powerpoint/2010/main" val="2306618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37E629-5D5E-4D76-B83F-A7B83B0EF90B}"/>
              </a:ext>
            </a:extLst>
          </p:cNvPr>
          <p:cNvSpPr>
            <a:spLocks noGrp="1"/>
          </p:cNvSpPr>
          <p:nvPr>
            <p:ph type="body" sz="quarter" idx="10"/>
          </p:nvPr>
        </p:nvSpPr>
        <p:spPr/>
        <p:txBody>
          <a:bodyPr/>
          <a:lstStyle/>
          <a:p>
            <a:r>
              <a:rPr lang="en-US" dirty="0"/>
              <a:t>Jargon</a:t>
            </a:r>
          </a:p>
        </p:txBody>
      </p:sp>
    </p:spTree>
    <p:extLst>
      <p:ext uri="{BB962C8B-B14F-4D97-AF65-F5344CB8AC3E}">
        <p14:creationId xmlns:p14="http://schemas.microsoft.com/office/powerpoint/2010/main" val="1688775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presentation_16x9 (1)</Template>
  <TotalTime>2472</TotalTime>
  <Words>921</Words>
  <Application>Microsoft Office PowerPoint</Application>
  <PresentationFormat>On-screen Show (16:9)</PresentationFormat>
  <Paragraphs>165</Paragraphs>
  <Slides>22</Slides>
  <Notes>18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22</vt:i4>
      </vt:variant>
    </vt:vector>
  </HeadingPairs>
  <TitlesOfParts>
    <vt:vector size="28" baseType="lpstr">
      <vt:lpstr>Arial</vt:lpstr>
      <vt:lpstr>Calibri</vt:lpstr>
      <vt:lpstr>Wingdings</vt:lpstr>
      <vt:lpstr>presentation_16x9</vt:lpstr>
      <vt:lpstr>1_presentation_16x9</vt:lpstr>
      <vt:lpstr>2_presentation_16x9</vt:lpstr>
      <vt:lpstr>Science Communication 101</vt:lpstr>
      <vt:lpstr>Benefits of science communication</vt:lpstr>
      <vt:lpstr>Why is this important</vt:lpstr>
      <vt:lpstr>know your audience</vt:lpstr>
      <vt:lpstr>PowerPoint Presentation</vt:lpstr>
      <vt:lpstr>Intro to A-B-T storytelling: VIDEO</vt:lpstr>
      <vt:lpstr>PowerPoint Presentation</vt:lpstr>
      <vt:lpstr>TEMPLATE FOR STORY-ABT</vt:lpstr>
      <vt:lpstr>PowerPoint Presentation</vt:lpstr>
      <vt:lpstr>Definition of jargon</vt:lpstr>
      <vt:lpstr>PowerPoint Presentation</vt:lpstr>
      <vt:lpstr>Baseball anyone?</vt:lpstr>
      <vt:lpstr>What does this mean?</vt:lpstr>
      <vt:lpstr>Tell a story</vt:lpstr>
      <vt:lpstr>Time travel!</vt:lpstr>
      <vt:lpstr>make it relatable</vt:lpstr>
      <vt:lpstr>Recent examples from argonne stories</vt:lpstr>
      <vt:lpstr>review</vt:lpstr>
      <vt:lpstr>Next steps</vt:lpstr>
      <vt:lpstr>PowerPoint Presentation</vt:lpstr>
      <vt:lpstr>RESOURCES</vt:lpstr>
      <vt:lpstr>3-minute thesis</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Dietzel, Jessica</dc:creator>
  <cp:lastModifiedBy>Yurkewicz, Katie</cp:lastModifiedBy>
  <cp:revision>162</cp:revision>
  <cp:lastPrinted>2015-09-08T15:35:42Z</cp:lastPrinted>
  <dcterms:created xsi:type="dcterms:W3CDTF">2017-03-01T18:27:53Z</dcterms:created>
  <dcterms:modified xsi:type="dcterms:W3CDTF">2023-01-21T19:37:31Z</dcterms:modified>
</cp:coreProperties>
</file>