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08DF7-59B2-4745-B749-6DD6E448EE9B}" v="17" dt="2023-01-19T21:43:01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72" autoAdjust="0"/>
  </p:normalViewPr>
  <p:slideViewPr>
    <p:cSldViewPr snapToGrid="0">
      <p:cViewPr varScale="1">
        <p:scale>
          <a:sx n="110" d="100"/>
          <a:sy n="110" d="100"/>
        </p:scale>
        <p:origin x="105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C78F-3C1B-4CDD-ADF8-4DA096D98BF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29D7-10D4-449F-A76B-F0669F97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BIGGEST SWERVE IN MY CAREER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629D7-10D4-449F-A76B-F0669F973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up Jessica Marshall and Tia Ghose, Jane 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629D7-10D4-449F-A76B-F0669F973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150+ researchers</a:t>
            </a:r>
          </a:p>
          <a:p>
            <a:r>
              <a:rPr lang="en-US" dirty="0"/>
              <a:t>Connect people, drive research forward, help train the quantum workforce</a:t>
            </a:r>
          </a:p>
          <a:p>
            <a:r>
              <a:rPr lang="en-US" dirty="0"/>
              <a:t>Make this region the heart of quantum technology research in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629D7-10D4-449F-A76B-F0669F973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9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629D7-10D4-449F-A76B-F0669F973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6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54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2C4D-6E36-4F4B-8116-46B2A960278C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0931-E567-4889-BAEC-7A5FADFE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8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77F6ED-684C-4240-82CF-B728D819F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Meredith Fore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F20F57-9BEC-919E-51EA-8CFA1FF18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Science Writer, Chicago Quantum Exchange</a:t>
            </a:r>
          </a:p>
        </p:txBody>
      </p:sp>
    </p:spTree>
    <p:extLst>
      <p:ext uri="{BB962C8B-B14F-4D97-AF65-F5344CB8AC3E}">
        <p14:creationId xmlns:p14="http://schemas.microsoft.com/office/powerpoint/2010/main" val="246057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020-9E28-9EBF-4957-810F705E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2408"/>
            <a:ext cx="9905998" cy="147857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9E7E1-FB2A-85AB-9CB6-D2BB0112F97F}"/>
              </a:ext>
            </a:extLst>
          </p:cNvPr>
          <p:cNvSpPr txBox="1"/>
          <p:nvPr/>
        </p:nvSpPr>
        <p:spPr>
          <a:xfrm>
            <a:off x="1417738" y="1216028"/>
            <a:ext cx="5511568" cy="544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Naperville, 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University of Illinois Urbana-Champaign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Bachelor’s in Physics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Theoretical condensed matter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University of Washington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Master’s in Physics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Four years of a PhD program before leaving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Theoretical physical 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AAAS Mass Media Fellow at WIRED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Freelance writer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Inside Science, Symmetry, WIRED, Physics, Live Science, Chemical &amp; Engineering News, APS News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DE2742-AAB5-CA44-B738-2B59BAA2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15974" y="1187570"/>
            <a:ext cx="5080958" cy="38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020-9E28-9EBF-4957-810F705E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2408"/>
            <a:ext cx="9905998" cy="1478570"/>
          </a:xfrm>
        </p:spPr>
        <p:txBody>
          <a:bodyPr/>
          <a:lstStyle/>
          <a:p>
            <a:r>
              <a:rPr lang="en-US" dirty="0"/>
              <a:t>My Career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C028-052C-16FC-3F7D-7E98D9EA74E4}"/>
              </a:ext>
            </a:extLst>
          </p:cNvPr>
          <p:cNvSpPr txBox="1"/>
          <p:nvPr/>
        </p:nvSpPr>
        <p:spPr>
          <a:xfrm>
            <a:off x="1362269" y="1526312"/>
            <a:ext cx="18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College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65B11-D317-F3BB-4DD3-E7E6AA130060}"/>
              </a:ext>
            </a:extLst>
          </p:cNvPr>
          <p:cNvSpPr txBox="1"/>
          <p:nvPr/>
        </p:nvSpPr>
        <p:spPr>
          <a:xfrm>
            <a:off x="3977951" y="1526312"/>
            <a:ext cx="460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Grad School </a:t>
            </a:r>
            <a:r>
              <a:rPr lang="en-US" dirty="0"/>
              <a:t>– working on my PhD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B3DFFA-64B1-1667-2184-B194A44EB6E3}"/>
              </a:ext>
            </a:extLst>
          </p:cNvPr>
          <p:cNvSpPr txBox="1"/>
          <p:nvPr/>
        </p:nvSpPr>
        <p:spPr>
          <a:xfrm>
            <a:off x="1143001" y="1951672"/>
            <a:ext cx="181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Took science journalism course – decided not for 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09E179-CB06-094C-6818-F2C271519D69}"/>
              </a:ext>
            </a:extLst>
          </p:cNvPr>
          <p:cNvCxnSpPr>
            <a:cxnSpLocks/>
          </p:cNvCxnSpPr>
          <p:nvPr/>
        </p:nvCxnSpPr>
        <p:spPr>
          <a:xfrm>
            <a:off x="1698859" y="3313912"/>
            <a:ext cx="0" cy="75268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Door Open with solid fill">
            <a:extLst>
              <a:ext uri="{FF2B5EF4-FFF2-40B4-BE49-F238E27FC236}">
                <a16:creationId xmlns:a16="http://schemas.microsoft.com/office/drawing/2014/main" id="{1192980A-5FDA-C1FD-98D2-F00F63C6E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7173" y="3313912"/>
            <a:ext cx="513184" cy="513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9DE4B0-9B62-5AFD-9DEF-BCE911E28F7D}"/>
              </a:ext>
            </a:extLst>
          </p:cNvPr>
          <p:cNvSpPr txBox="1"/>
          <p:nvPr/>
        </p:nvSpPr>
        <p:spPr>
          <a:xfrm>
            <a:off x="1143000" y="4228512"/>
            <a:ext cx="1926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science writing job, mechanical engineering department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4F6A4F-90F1-01A7-124C-27C202F92BE6}"/>
              </a:ext>
            </a:extLst>
          </p:cNvPr>
          <p:cNvSpPr/>
          <p:nvPr/>
        </p:nvSpPr>
        <p:spPr>
          <a:xfrm rot="11100151">
            <a:off x="2895603" y="2089349"/>
            <a:ext cx="503853" cy="3321698"/>
          </a:xfrm>
          <a:custGeom>
            <a:avLst/>
            <a:gdLst>
              <a:gd name="connsiteX0" fmla="*/ 270587 w 503853"/>
              <a:gd name="connsiteY0" fmla="*/ 0 h 3321698"/>
              <a:gd name="connsiteX1" fmla="*/ 121298 w 503853"/>
              <a:gd name="connsiteY1" fmla="*/ 167951 h 3321698"/>
              <a:gd name="connsiteX2" fmla="*/ 111967 w 503853"/>
              <a:gd name="connsiteY2" fmla="*/ 214604 h 3321698"/>
              <a:gd name="connsiteX3" fmla="*/ 279918 w 503853"/>
              <a:gd name="connsiteY3" fmla="*/ 410547 h 3321698"/>
              <a:gd name="connsiteX4" fmla="*/ 373224 w 503853"/>
              <a:gd name="connsiteY4" fmla="*/ 429208 h 3321698"/>
              <a:gd name="connsiteX5" fmla="*/ 0 w 503853"/>
              <a:gd name="connsiteY5" fmla="*/ 821094 h 3321698"/>
              <a:gd name="connsiteX6" fmla="*/ 410547 w 503853"/>
              <a:gd name="connsiteY6" fmla="*/ 1446245 h 3321698"/>
              <a:gd name="connsiteX7" fmla="*/ 503853 w 503853"/>
              <a:gd name="connsiteY7" fmla="*/ 1511559 h 3321698"/>
              <a:gd name="connsiteX8" fmla="*/ 363894 w 503853"/>
              <a:gd name="connsiteY8" fmla="*/ 1688841 h 3321698"/>
              <a:gd name="connsiteX9" fmla="*/ 345232 w 503853"/>
              <a:gd name="connsiteY9" fmla="*/ 1782147 h 3321698"/>
              <a:gd name="connsiteX10" fmla="*/ 447869 w 503853"/>
              <a:gd name="connsiteY10" fmla="*/ 2407298 h 3321698"/>
              <a:gd name="connsiteX11" fmla="*/ 475861 w 503853"/>
              <a:gd name="connsiteY11" fmla="*/ 2705878 h 3321698"/>
              <a:gd name="connsiteX12" fmla="*/ 438538 w 503853"/>
              <a:gd name="connsiteY12" fmla="*/ 3153747 h 3321698"/>
              <a:gd name="connsiteX13" fmla="*/ 419877 w 503853"/>
              <a:gd name="connsiteY13" fmla="*/ 3321698 h 3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853" h="3321698">
                <a:moveTo>
                  <a:pt x="270587" y="0"/>
                </a:moveTo>
                <a:cubicBezTo>
                  <a:pt x="217355" y="53232"/>
                  <a:pt x="163788" y="104216"/>
                  <a:pt x="121298" y="167951"/>
                </a:cubicBezTo>
                <a:cubicBezTo>
                  <a:pt x="112501" y="181146"/>
                  <a:pt x="115077" y="199053"/>
                  <a:pt x="111967" y="214604"/>
                </a:cubicBezTo>
                <a:cubicBezTo>
                  <a:pt x="167951" y="279918"/>
                  <a:pt x="213445" y="355944"/>
                  <a:pt x="279918" y="410547"/>
                </a:cubicBezTo>
                <a:cubicBezTo>
                  <a:pt x="304427" y="430680"/>
                  <a:pt x="386686" y="400489"/>
                  <a:pt x="373224" y="429208"/>
                </a:cubicBezTo>
                <a:cubicBezTo>
                  <a:pt x="291769" y="602978"/>
                  <a:pt x="141312" y="708045"/>
                  <a:pt x="0" y="821094"/>
                </a:cubicBezTo>
                <a:cubicBezTo>
                  <a:pt x="266447" y="1057938"/>
                  <a:pt x="-66189" y="747033"/>
                  <a:pt x="410547" y="1446245"/>
                </a:cubicBezTo>
                <a:cubicBezTo>
                  <a:pt x="431934" y="1477613"/>
                  <a:pt x="472751" y="1489788"/>
                  <a:pt x="503853" y="1511559"/>
                </a:cubicBezTo>
                <a:cubicBezTo>
                  <a:pt x="438725" y="1581697"/>
                  <a:pt x="385578" y="1607528"/>
                  <a:pt x="363894" y="1688841"/>
                </a:cubicBezTo>
                <a:cubicBezTo>
                  <a:pt x="355721" y="1719488"/>
                  <a:pt x="351453" y="1751045"/>
                  <a:pt x="345232" y="1782147"/>
                </a:cubicBezTo>
                <a:cubicBezTo>
                  <a:pt x="346005" y="1786686"/>
                  <a:pt x="433694" y="2284446"/>
                  <a:pt x="447869" y="2407298"/>
                </a:cubicBezTo>
                <a:cubicBezTo>
                  <a:pt x="459327" y="2506602"/>
                  <a:pt x="466530" y="2606351"/>
                  <a:pt x="475861" y="2705878"/>
                </a:cubicBezTo>
                <a:cubicBezTo>
                  <a:pt x="463420" y="2855168"/>
                  <a:pt x="452101" y="3004555"/>
                  <a:pt x="438538" y="3153747"/>
                </a:cubicBezTo>
                <a:cubicBezTo>
                  <a:pt x="433438" y="3209844"/>
                  <a:pt x="419877" y="3321698"/>
                  <a:pt x="419877" y="332169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E3B5B-B314-796D-ABC0-CADB23CE3ACD}"/>
              </a:ext>
            </a:extLst>
          </p:cNvPr>
          <p:cNvSpPr txBox="1"/>
          <p:nvPr/>
        </p:nvSpPr>
        <p:spPr>
          <a:xfrm>
            <a:off x="3844211" y="2038608"/>
            <a:ext cx="300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Went to women in STEM conference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7296F6-BE98-638C-A064-30F3076C2542}"/>
              </a:ext>
            </a:extLst>
          </p:cNvPr>
          <p:cNvCxnSpPr>
            <a:cxnSpLocks/>
          </p:cNvCxnSpPr>
          <p:nvPr/>
        </p:nvCxnSpPr>
        <p:spPr>
          <a:xfrm>
            <a:off x="4358176" y="3194159"/>
            <a:ext cx="0" cy="57695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Shooting star with solid fill">
            <a:extLst>
              <a:ext uri="{FF2B5EF4-FFF2-40B4-BE49-F238E27FC236}">
                <a16:creationId xmlns:a16="http://schemas.microsoft.com/office/drawing/2014/main" id="{BF2E4A98-3666-4301-8B13-6397A9368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5121" y="3194159"/>
            <a:ext cx="457200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075C5A3-E7A6-A98F-5014-981E1ACCCE9D}"/>
              </a:ext>
            </a:extLst>
          </p:cNvPr>
          <p:cNvSpPr txBox="1"/>
          <p:nvPr/>
        </p:nvSpPr>
        <p:spPr>
          <a:xfrm>
            <a:off x="3858201" y="3771112"/>
            <a:ext cx="181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Took ENGAGE class at UW, joined the board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71153D-9FCF-3A73-E2FA-AE37DB037107}"/>
              </a:ext>
            </a:extLst>
          </p:cNvPr>
          <p:cNvCxnSpPr>
            <a:cxnSpLocks/>
          </p:cNvCxnSpPr>
          <p:nvPr/>
        </p:nvCxnSpPr>
        <p:spPr>
          <a:xfrm>
            <a:off x="4505121" y="4676152"/>
            <a:ext cx="0" cy="50233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Door Open with solid fill">
            <a:extLst>
              <a:ext uri="{FF2B5EF4-FFF2-40B4-BE49-F238E27FC236}">
                <a16:creationId xmlns:a16="http://schemas.microsoft.com/office/drawing/2014/main" id="{E7EEDDFC-90E8-7989-4033-DF331132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5729" y="4765719"/>
            <a:ext cx="513184" cy="5131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EA98B1-DDB8-81C2-3545-F6C186448454}"/>
              </a:ext>
            </a:extLst>
          </p:cNvPr>
          <p:cNvSpPr txBox="1"/>
          <p:nvPr/>
        </p:nvSpPr>
        <p:spPr>
          <a:xfrm>
            <a:off x="3858201" y="5284531"/>
            <a:ext cx="172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AAAS Annual Conference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C52320-4F1D-AAC9-4FDF-9B0A57B68307}"/>
              </a:ext>
            </a:extLst>
          </p:cNvPr>
          <p:cNvSpPr txBox="1"/>
          <p:nvPr/>
        </p:nvSpPr>
        <p:spPr>
          <a:xfrm>
            <a:off x="428045" y="2367170"/>
            <a:ext cx="7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87ECA0-3537-0BBE-0A3D-DAAEF3A53E7C}"/>
              </a:ext>
            </a:extLst>
          </p:cNvPr>
          <p:cNvSpPr txBox="1"/>
          <p:nvPr/>
        </p:nvSpPr>
        <p:spPr>
          <a:xfrm>
            <a:off x="3193402" y="2275006"/>
            <a:ext cx="7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AECCE8-8929-E60E-D21F-BE2EDF72BC55}"/>
              </a:ext>
            </a:extLst>
          </p:cNvPr>
          <p:cNvSpPr txBox="1"/>
          <p:nvPr/>
        </p:nvSpPr>
        <p:spPr>
          <a:xfrm>
            <a:off x="3844211" y="2751075"/>
            <a:ext cx="225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 PhD science writer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04DD24-A8D1-BF6A-148C-455451830CBB}"/>
              </a:ext>
            </a:extLst>
          </p:cNvPr>
          <p:cNvCxnSpPr>
            <a:cxnSpLocks/>
          </p:cNvCxnSpPr>
          <p:nvPr/>
        </p:nvCxnSpPr>
        <p:spPr>
          <a:xfrm>
            <a:off x="5106954" y="2509165"/>
            <a:ext cx="0" cy="35612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FF37785-64D0-40DC-AAA0-6B9D589ACAA2}"/>
              </a:ext>
            </a:extLst>
          </p:cNvPr>
          <p:cNvSpPr txBox="1"/>
          <p:nvPr/>
        </p:nvSpPr>
        <p:spPr>
          <a:xfrm>
            <a:off x="3233059" y="5420086"/>
            <a:ext cx="116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C7D7A8-B3C6-3F42-27DA-DBD489881710}"/>
              </a:ext>
            </a:extLst>
          </p:cNvPr>
          <p:cNvSpPr txBox="1"/>
          <p:nvPr/>
        </p:nvSpPr>
        <p:spPr>
          <a:xfrm>
            <a:off x="6505734" y="5292862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Joined NASW, got added to FB group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3A5459-5502-0EF3-25EA-CCA1BD781599}"/>
              </a:ext>
            </a:extLst>
          </p:cNvPr>
          <p:cNvCxnSpPr>
            <a:cxnSpLocks/>
          </p:cNvCxnSpPr>
          <p:nvPr/>
        </p:nvCxnSpPr>
        <p:spPr>
          <a:xfrm>
            <a:off x="5585926" y="5464689"/>
            <a:ext cx="717644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Handshake with solid fill">
            <a:extLst>
              <a:ext uri="{FF2B5EF4-FFF2-40B4-BE49-F238E27FC236}">
                <a16:creationId xmlns:a16="http://schemas.microsoft.com/office/drawing/2014/main" id="{86410CD4-BD66-3AC0-EF48-381F41B92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0522" y="5485192"/>
            <a:ext cx="608451" cy="608451"/>
          </a:xfrm>
          <a:prstGeom prst="rect">
            <a:avLst/>
          </a:prstGeom>
        </p:spPr>
      </p:pic>
      <p:pic>
        <p:nvPicPr>
          <p:cNvPr id="42" name="Graphic 41" descr="Handshake with solid fill">
            <a:extLst>
              <a:ext uri="{FF2B5EF4-FFF2-40B4-BE49-F238E27FC236}">
                <a16:creationId xmlns:a16="http://schemas.microsoft.com/office/drawing/2014/main" id="{4D9DD7AF-7BB8-95F4-0325-2752E3C24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4021" y="2337156"/>
            <a:ext cx="475861" cy="47586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4F3B9AB-AE99-6D44-6FC0-E455241DB998}"/>
              </a:ext>
            </a:extLst>
          </p:cNvPr>
          <p:cNvSpPr txBox="1"/>
          <p:nvPr/>
        </p:nvSpPr>
        <p:spPr>
          <a:xfrm>
            <a:off x="6412427" y="4066601"/>
            <a:ext cx="217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freelance article!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3D5953-066B-CDD2-B08D-25B118FB7ECC}"/>
              </a:ext>
            </a:extLst>
          </p:cNvPr>
          <p:cNvCxnSpPr>
            <a:cxnSpLocks/>
          </p:cNvCxnSpPr>
          <p:nvPr/>
        </p:nvCxnSpPr>
        <p:spPr>
          <a:xfrm flipV="1">
            <a:off x="8839218" y="2753392"/>
            <a:ext cx="625930" cy="17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Door Open with solid fill">
            <a:extLst>
              <a:ext uri="{FF2B5EF4-FFF2-40B4-BE49-F238E27FC236}">
                <a16:creationId xmlns:a16="http://schemas.microsoft.com/office/drawing/2014/main" id="{B06E226C-D1B0-0D73-DEDE-4483E7BC9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287" y="2054723"/>
            <a:ext cx="513184" cy="513184"/>
          </a:xfrm>
          <a:prstGeom prst="rect">
            <a:avLst/>
          </a:prstGeom>
        </p:spPr>
      </p:pic>
      <p:pic>
        <p:nvPicPr>
          <p:cNvPr id="49" name="Graphic 48" descr="Door Open with solid fill">
            <a:extLst>
              <a:ext uri="{FF2B5EF4-FFF2-40B4-BE49-F238E27FC236}">
                <a16:creationId xmlns:a16="http://schemas.microsoft.com/office/drawing/2014/main" id="{D9466760-4BC9-0ACE-9695-B2290059A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2507" y="3435178"/>
            <a:ext cx="513184" cy="51318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DF5C485-EBFE-2D21-EC4B-3BA5927D5751}"/>
              </a:ext>
            </a:extLst>
          </p:cNvPr>
          <p:cNvSpPr txBox="1"/>
          <p:nvPr/>
        </p:nvSpPr>
        <p:spPr>
          <a:xfrm>
            <a:off x="6931096" y="2427909"/>
            <a:ext cx="18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AAAS Mass Media Fellowship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5584D9-5BFB-E5BC-61B2-346E982FDAFE}"/>
              </a:ext>
            </a:extLst>
          </p:cNvPr>
          <p:cNvSpPr txBox="1"/>
          <p:nvPr/>
        </p:nvSpPr>
        <p:spPr>
          <a:xfrm>
            <a:off x="6322275" y="2596236"/>
            <a:ext cx="7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BA32CC3-2D40-BE4B-1C67-E3B78F5A86D5}"/>
              </a:ext>
            </a:extLst>
          </p:cNvPr>
          <p:cNvCxnSpPr>
            <a:cxnSpLocks/>
          </p:cNvCxnSpPr>
          <p:nvPr/>
        </p:nvCxnSpPr>
        <p:spPr>
          <a:xfrm flipV="1">
            <a:off x="7167465" y="3482635"/>
            <a:ext cx="0" cy="54046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8E7B6B-12C8-3447-86C1-4589ADE5178A}"/>
              </a:ext>
            </a:extLst>
          </p:cNvPr>
          <p:cNvCxnSpPr>
            <a:cxnSpLocks/>
          </p:cNvCxnSpPr>
          <p:nvPr/>
        </p:nvCxnSpPr>
        <p:spPr>
          <a:xfrm flipV="1">
            <a:off x="7196221" y="4628304"/>
            <a:ext cx="0" cy="55018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 descr="Door Open with solid fill">
            <a:extLst>
              <a:ext uri="{FF2B5EF4-FFF2-40B4-BE49-F238E27FC236}">
                <a16:creationId xmlns:a16="http://schemas.microsoft.com/office/drawing/2014/main" id="{6198A4D2-DD91-3B2A-17E1-9049E4AEF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288" y="4694442"/>
            <a:ext cx="513184" cy="51318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D824A52-B151-9B81-05C6-3943CC0B2CD1}"/>
              </a:ext>
            </a:extLst>
          </p:cNvPr>
          <p:cNvSpPr txBox="1"/>
          <p:nvPr/>
        </p:nvSpPr>
        <p:spPr>
          <a:xfrm>
            <a:off x="9788596" y="2459672"/>
            <a:ext cx="18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years of freelancing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107E14B-5D26-2054-B526-50FEA9EE42B1}"/>
              </a:ext>
            </a:extLst>
          </p:cNvPr>
          <p:cNvCxnSpPr>
            <a:cxnSpLocks/>
          </p:cNvCxnSpPr>
          <p:nvPr/>
        </p:nvCxnSpPr>
        <p:spPr>
          <a:xfrm>
            <a:off x="10380310" y="3152366"/>
            <a:ext cx="0" cy="54078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25C4697-C44E-9C0B-1D63-89A090863962}"/>
              </a:ext>
            </a:extLst>
          </p:cNvPr>
          <p:cNvSpPr txBox="1"/>
          <p:nvPr/>
        </p:nvSpPr>
        <p:spPr>
          <a:xfrm>
            <a:off x="9788596" y="3753966"/>
            <a:ext cx="183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Become the science writer for the CQE!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E2691D4-FD32-E455-8EBD-AC565C2A6913}"/>
              </a:ext>
            </a:extLst>
          </p:cNvPr>
          <p:cNvSpPr txBox="1"/>
          <p:nvPr/>
        </p:nvSpPr>
        <p:spPr>
          <a:xfrm>
            <a:off x="9206256" y="3919770"/>
            <a:ext cx="7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712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 animBg="1"/>
      <p:bldP spid="21" grpId="0"/>
      <p:bldP spid="25" grpId="0"/>
      <p:bldP spid="28" grpId="0"/>
      <p:bldP spid="29" grpId="0"/>
      <p:bldP spid="30" grpId="0"/>
      <p:bldP spid="31" grpId="0"/>
      <p:bldP spid="36" grpId="0"/>
      <p:bldP spid="37" grpId="0"/>
      <p:bldP spid="43" grpId="0"/>
      <p:bldP spid="51" grpId="0"/>
      <p:bldP spid="52" grpId="0"/>
      <p:bldP spid="60" grpId="0"/>
      <p:bldP spid="63" grpId="0"/>
      <p:bldP spid="10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1C840-A558-171E-37AE-B2CC00D6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330" y="242789"/>
            <a:ext cx="6286500" cy="40957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BC7F9A-BC9B-FA6F-375E-7FCB4E9902D1}"/>
              </a:ext>
            </a:extLst>
          </p:cNvPr>
          <p:cNvSpPr txBox="1"/>
          <p:nvPr/>
        </p:nvSpPr>
        <p:spPr>
          <a:xfrm>
            <a:off x="959499" y="4506685"/>
            <a:ext cx="1087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hub for the science and engineering of quantum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941ED-4D00-F61B-85F2-6242CF0EAE98}"/>
              </a:ext>
            </a:extLst>
          </p:cNvPr>
          <p:cNvSpPr txBox="1"/>
          <p:nvPr/>
        </p:nvSpPr>
        <p:spPr>
          <a:xfrm>
            <a:off x="3251330" y="5209899"/>
            <a:ext cx="608355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-US" sz="4400" dirty="0">
                <a:effectLst>
                  <a:glow rad="368300">
                    <a:schemeClr val="tx2">
                      <a:alpha val="1000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The Quantum Prairie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08BD5-EBF8-5816-4953-CF6E03E0CCA0}"/>
              </a:ext>
            </a:extLst>
          </p:cNvPr>
          <p:cNvSpPr txBox="1"/>
          <p:nvPr/>
        </p:nvSpPr>
        <p:spPr>
          <a:xfrm>
            <a:off x="1146305" y="2768879"/>
            <a:ext cx="2052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Microsoft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Toshiba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25770-D4ED-D074-C016-D3819E5E6E7F}"/>
              </a:ext>
            </a:extLst>
          </p:cNvPr>
          <p:cNvSpPr txBox="1"/>
          <p:nvPr/>
        </p:nvSpPr>
        <p:spPr>
          <a:xfrm>
            <a:off x="9642410" y="2788517"/>
            <a:ext cx="2239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Ohio State 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U. New South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P33</a:t>
            </a:r>
          </a:p>
        </p:txBody>
      </p:sp>
    </p:spTree>
    <p:extLst>
      <p:ext uri="{BB962C8B-B14F-4D97-AF65-F5344CB8AC3E}">
        <p14:creationId xmlns:p14="http://schemas.microsoft.com/office/powerpoint/2010/main" val="305932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020-9E28-9EBF-4957-810F705E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2408"/>
            <a:ext cx="9905998" cy="1478570"/>
          </a:xfrm>
        </p:spPr>
        <p:txBody>
          <a:bodyPr/>
          <a:lstStyle/>
          <a:p>
            <a:r>
              <a:rPr lang="en-US" dirty="0"/>
              <a:t>What I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13279-FDF3-28DE-325A-FB7A2BEA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426387"/>
            <a:ext cx="5138737" cy="1690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44729-CDA8-DF9C-468B-13367A54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2240292"/>
            <a:ext cx="5139992" cy="1988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436AB-C298-8982-E8E4-08ED6C625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4350400"/>
            <a:ext cx="5138737" cy="1938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8915C-F438-1463-ADF5-D7C6669BEB3F}"/>
              </a:ext>
            </a:extLst>
          </p:cNvPr>
          <p:cNvSpPr txBox="1"/>
          <p:nvPr/>
        </p:nvSpPr>
        <p:spPr>
          <a:xfrm>
            <a:off x="1409700" y="1314450"/>
            <a:ext cx="5271018" cy="46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Write!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Press releases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partners/events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Subject articles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Researcher profiles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Coordinate with members &amp; partners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Compile quarterly newsletter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others’ work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Promote our events</a:t>
            </a:r>
          </a:p>
        </p:txBody>
      </p:sp>
    </p:spTree>
    <p:extLst>
      <p:ext uri="{BB962C8B-B14F-4D97-AF65-F5344CB8AC3E}">
        <p14:creationId xmlns:p14="http://schemas.microsoft.com/office/powerpoint/2010/main" val="23479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020-9E28-9EBF-4957-810F705E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2408"/>
            <a:ext cx="9905998" cy="147857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86E6E5-3371-FDC7-3A45-0DB4C3380B20}"/>
              </a:ext>
            </a:extLst>
          </p:cNvPr>
          <p:cNvSpPr txBox="1">
            <a:spLocks/>
          </p:cNvSpPr>
          <p:nvPr/>
        </p:nvSpPr>
        <p:spPr>
          <a:xfrm>
            <a:off x="834507" y="1710978"/>
            <a:ext cx="11024701" cy="199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National Association of Science Writers*	</a:t>
            </a:r>
            <a:r>
              <a:rPr lang="en-US" i="1" dirty="0">
                <a:solidFill>
                  <a:schemeClr val="tx1"/>
                </a:solidFill>
              </a:rPr>
              <a:t>nasw.org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Open Notebook 				</a:t>
            </a:r>
            <a:r>
              <a:rPr lang="en-US" i="1" dirty="0">
                <a:solidFill>
                  <a:schemeClr val="tx1"/>
                </a:solidFill>
              </a:rPr>
              <a:t>theopennotebook.com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NPR </a:t>
            </a:r>
            <a:r>
              <a:rPr lang="en-US" dirty="0" err="1">
                <a:solidFill>
                  <a:schemeClr val="tx1"/>
                </a:solidFill>
              </a:rPr>
              <a:t>SciCommers</a:t>
            </a:r>
            <a:r>
              <a:rPr lang="en-US" dirty="0">
                <a:solidFill>
                  <a:schemeClr val="tx1"/>
                </a:solidFill>
              </a:rPr>
              <a:t> 				</a:t>
            </a:r>
            <a:r>
              <a:rPr lang="en-US" i="1" dirty="0">
                <a:solidFill>
                  <a:schemeClr val="tx1"/>
                </a:solidFill>
              </a:rPr>
              <a:t>sites.bu.edu/</a:t>
            </a:r>
            <a:r>
              <a:rPr lang="en-US" i="1" dirty="0" err="1">
                <a:solidFill>
                  <a:schemeClr val="tx1"/>
                </a:solidFill>
              </a:rPr>
              <a:t>scicommers</a:t>
            </a:r>
            <a:endParaRPr lang="en-US" i="1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AAAS Mass Media Fellowship*                   </a:t>
            </a:r>
            <a:r>
              <a:rPr lang="en-US" i="1" dirty="0">
                <a:solidFill>
                  <a:schemeClr val="tx1"/>
                </a:solidFill>
              </a:rPr>
              <a:t>aaas.org/programs/mass-media-fellowship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F684-9A7E-202A-DFD5-85C6F790DCBB}"/>
              </a:ext>
            </a:extLst>
          </p:cNvPr>
          <p:cNvSpPr txBox="1">
            <a:spLocks/>
          </p:cNvSpPr>
          <p:nvPr/>
        </p:nvSpPr>
        <p:spPr>
          <a:xfrm>
            <a:off x="1418253" y="4148688"/>
            <a:ext cx="10440955" cy="199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sz="3200" dirty="0">
                <a:solidFill>
                  <a:schemeClr val="tx1"/>
                </a:solidFill>
              </a:rPr>
              <a:t>Open Quantum Initiative Undergraduate Fellowship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Quantum research at a CQE institution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Deadline: </a:t>
            </a:r>
            <a:r>
              <a:rPr lang="en-US" b="1" dirty="0">
                <a:solidFill>
                  <a:schemeClr val="tx1"/>
                </a:solidFill>
              </a:rPr>
              <a:t>Feb 5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7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124</TotalTime>
  <Words>322</Words>
  <Application>Microsoft Macintosh PowerPoint</Application>
  <PresentationFormat>Widescreen</PresentationFormat>
  <Paragraphs>71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Circuit</vt:lpstr>
      <vt:lpstr>Meredith Fore</vt:lpstr>
      <vt:lpstr>Background</vt:lpstr>
      <vt:lpstr>My Career Path</vt:lpstr>
      <vt:lpstr>PowerPoint Presentation</vt:lpstr>
      <vt:lpstr>What I Do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Meredith Fore</dc:title>
  <dc:creator>Meredith Staub</dc:creator>
  <cp:lastModifiedBy>Winter, Peter</cp:lastModifiedBy>
  <cp:revision>12</cp:revision>
  <dcterms:created xsi:type="dcterms:W3CDTF">2023-01-13T20:53:56Z</dcterms:created>
  <dcterms:modified xsi:type="dcterms:W3CDTF">2023-01-21T15:36:15Z</dcterms:modified>
</cp:coreProperties>
</file>