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553" r:id="rId2"/>
    <p:sldId id="552" r:id="rId3"/>
    <p:sldId id="278" r:id="rId4"/>
    <p:sldId id="55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426" autoAdjust="0"/>
  </p:normalViewPr>
  <p:slideViewPr>
    <p:cSldViewPr snapToGrid="0">
      <p:cViewPr varScale="1">
        <p:scale>
          <a:sx n="105" d="100"/>
          <a:sy n="105" d="100"/>
        </p:scale>
        <p:origin x="132"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11:34:02.296"/>
    </inkml:context>
    <inkml:brush xml:id="br0">
      <inkml:brushProperty name="width" value="0.05292" units="cm"/>
      <inkml:brushProperty name="height" value="0.05292" units="cm"/>
      <inkml:brushProperty name="color" value="#3165BB"/>
      <inkml:brushProperty name="ignorePressure" value="1"/>
    </inkml:brush>
    <inkml:brush xml:id="br1">
      <inkml:brushProperty name="width" value="0.05292" units="cm"/>
      <inkml:brushProperty name="height" value="0.05292" units="cm"/>
      <inkml:brushProperty name="color" value="#177D36"/>
      <inkml:brushProperty name="ignorePressure" value="1"/>
    </inkml:brush>
    <inkml:brush xml:id="br2">
      <inkml:brushProperty name="width" value="0.05292" units="cm"/>
      <inkml:brushProperty name="height" value="0.05292" units="cm"/>
      <inkml:brushProperty name="ignorePressure" value="1"/>
    </inkml:brush>
    <inkml:brush xml:id="br3">
      <inkml:brushProperty name="width" value="0.05292" units="cm"/>
      <inkml:brushProperty name="height" value="0.05292" units="cm"/>
      <inkml:brushProperty name="color" value="#68349C"/>
      <inkml:brushProperty name="ignorePressure" value="1"/>
    </inkml:brush>
  </inkml:definitions>
  <inkml:trace contextRef="#ctx0" brushRef="#br0">5296 227 8448,'0'-6'3168,"0"3"-1728,0 3-704,0 0 992,0 3 287,-4 0 289,2 9-480,0 7-224,0 2-896,2 10 64,0-3 0,2 4-256,0-6-128,2-2-96,6-7-32,0-2-64,4-5 32,0 0-128,0-7 0,-2-5-32,1-4-64,-1-5-64,0-6 32,0-4 32,-2-4 0,-2-7-224,-2 4-96,-2 1 96,-2 4 128,-2 6 64,0 1 96,0 10 96,-2 1 128,2 7 64,0 9 32,0 7-128,0 7 0,2-2-160,2 4 0,2-4-192,0 0 0,2-4-544,-2-2-192,1-3-992,-2-5-384,1-5-864,-2-2-319,0-4-1985</inkml:trace>
  <inkml:trace contextRef="#ctx0" brushRef="#br0" timeOffset="1">5477 9 10112,'-6'-8'3776,"6"11"-2048,4 4-833,-2-3 1121,0 7-288,3 12 0,-2 10-480,1-3-128,0 5-640,2 8-64,-2 3 0,0-2-160,0 2-64,-2-7-192,4-9 0,-3-2 0,-1-7 0,0-4-576,0-4-256,-2-3-768,0-5-352,3 0-1344,-1-3-543,3-6-1025</inkml:trace>
  <inkml:trace contextRef="#ctx0" brushRef="#br0" timeOffset="2">5680 249 12672,'-1'-13'4735,"-3"4"-2559,-5 0-1120,5 9 1408,-2-3-640,-4 3-96,2 3-512,-8 6-128,2 10-608,0 2 0,1 9 32,4 5-128,1-2-64,1-5-160,4-6-64,6-3-96,2-2-32,3-4-32,1-3 0,6-4-96,-1-2 32,0 0-160,2-6 32,-4-6-96,-2-7 64,-2-8-128,-1-2-64,-3-9 128,-3 5 64,3 7 160,-2 4 128,0 7 96,-2 11 96,0 4-160,0 9-32,0 9 0,3-1 0,-1 2-512,0 2-128,2-8-608,0-2-224,2-1-160,0-5-32,2-4-832,-1-4-415,2-5-2177</inkml:trace>
  <inkml:trace contextRef="#ctx0" brushRef="#br0" timeOffset="3">5753 24 13952,'-6'15'5279,"4"10"-2879,2 20-1952,2-26 1248,2 4-576,0 10 0,-2 4-448,2 5-160,0 2-288,-2-4-160,0-6 32,0-6-64,0-7-32,-2-2-256,0-5-160,0-5-832,0-1-416,0-4-608,0-4-256,-2-8-3423</inkml:trace>
  <inkml:trace contextRef="#ctx0" brushRef="#br0" timeOffset="4">5693 224 12544,'-2'-3'4735,"4"3"-2559,2-3-1984,0 3 992,4-3-768,4 3-224,2 0-128,2 0-64,0-4 0,2 2 0,2 2 0,-2 0-992,-1 2-384,-5 0-1280,-2 0-543,-2 1-1281</inkml:trace>
  <inkml:trace contextRef="#ctx0" brushRef="#br0" timeOffset="5">5866 286 11520,'-11'19'4288,"8"-9"-2305,-7 9-479,8-9 1472,-3 3-576,1 5-128,-1 0-896,2 2-352,3-1-608,3-4-128,2-5-64,4 2-32,3-9-32,4 3-96,4-1 32,-4-8-128,-2-1 0,0-3 32,0-9 64,-2-1-96,-2-4-64,-3-2-160,-5-8 0,-2 2-32,-2 4 32,-3 4 64,-3 4 64,-4 3 64,-2 5 96,-2-1-64,0 4-64,0 3-384,2 8-160,2 4-640,3 1-256,4 6-864,3-3-320,6 2-3487</inkml:trace>
  <inkml:trace contextRef="#ctx0" brushRef="#br0" timeOffset="6">5975 241 13824,'0'5'5183,"2"-4"-2815,-1 11-1760,1-4 1184,0 5-352,0 4-64,2 8-640,-1 0-288,-1 6-256,0-6 0,0-4 0,0-4 0,0-3-32,-1 0 32,-1-7 32,0 3-96,0-7-96,0 2 192,0-3 160,0-12-192,0-7-96,0-11 0,0 0 0,2-10 32,2 3-64,3 5 32,1 4-128,-1 5 0,4-1-32,1 11 0,-4 5-352,4 0-160,4 4-672,0 4-320,2 4-1216,-1 0-544,-4 4-3167</inkml:trace>
  <inkml:trace contextRef="#ctx0" brushRef="#br0" timeOffset="7">6903 93 8960,'-4'-7'3328,"4"3"-1792,0 14-608,0-1 1055,-2 10-255,2-1 0,0 2-544,0 10-256,2 3-512,0 3 64,0 0 160,2 1-64,0-2-32,0-10-32,-2-6 0,0 0-192,0-6-128,5-8 608,0-10-320,2-6-96,0-6-192,3-4-160,0-4-96,1-2 32,3 3-128,-2 7-32,6 4 96,-4 7 32,2 8-32,-2 5 64,-2 5-32,-4 5-64,-1 5 224,-4 3 96,-1-2 32,1-2 96,-3-4 128,-4-2 96,-3-3-96,-9-2 0,0-3-256,-2-1-128,-2-2-32,-2 0 32,0-2-384,-2-2-96,2-3-800,-1-11-256,6 0-992,2 0-448,7 3-3519,6-2-1857,4 5 4032</inkml:trace>
  <inkml:trace contextRef="#ctx0" brushRef="#br0" timeOffset="8">7185 139 12032,'2'28'4479,"0"-11"-2431,2-2-1248,-3-5 1216,4 8-672,-1 8-128,0 5-576,0 0-224,-2 1-256,2-1-128,0-6 64,0-4-128,-4-5 0,0-5-832,0-1-352,-6-2-736,2-3-320,-2-5-3487</inkml:trace>
  <inkml:trace contextRef="#ctx0" brushRef="#br0" timeOffset="9">7137 234 13440,'8'-2'5087,"-6"2"-2751,8-2-1664,-4 2 1248,10 2-608,2 0-32,0 0-672,0 0-288,-1 0-192,-4-1-192,-1 4 32,1-2-608,-2 3-224,0 2-480,-1 1-128,-4 1-544,0 0-160,-2 5-3487</inkml:trace>
  <inkml:trace contextRef="#ctx0" brushRef="#br0" timeOffset="10">7320 423 8192,'-4'5'3072,"4"-1"-1664,0 4-800,0-4 928,2 1-64,0 1 159,0 2-351,0-1-64,0-1-672,0 1 96,0-2 96,-2-1 32,0-2 32,0 0 96,0 0 160,0-2-224,0-2-32,-2-5-160,0-2-32,0-7-128,0-2-32,0-5-192,2-5-96,2-2-160,-2 3-64,2 4-64,0 1 0,8 7 160,0 1 32,4 5-288,0 1-160,-4 5-448,1 0-128,2 8-960,-3 0-384,0 5-1664,3-1-767,-6 8-513</inkml:trace>
  <inkml:trace contextRef="#ctx0" brushRef="#br0" timeOffset="11">7539 318 10752,'-6'-13'4032,"4"3"-2177,-2 1-671,2 5 1248,-2 0-288,-2 0-96,-4 4-576,-4 6-192,0 3-736,4 7 32,0 5 64,-1 5-224,4 0 0,0-1-224,7-4-64,0-4-64,0-3 32,11-3-128,-1-3-64,8-2-288,-2-2-96,2-2 96,-4-4 96,-2-4 160,-1-3 64,-4-9 64,1-7 64,-2-1-32,-2-7-32,-2 1 32,1 6-32,-2 6 480,-1 5 320,0 15-288,0 8-96,0 3-128,0 11-96,0 3-32,0 2-448,2-2-224,2-2-864,0-6-384,1-2-640,-1-3-256,-1-5-1376,4-3-639,1-4-321</inkml:trace>
  <inkml:trace contextRef="#ctx0" brushRef="#br0" timeOffset="12">7700 241 15232,'0'-7'5695,"0"3"-3071,-2-2-2144,2 4 1344,0 1-704,-1 1-160,-6 1-64,-3 7-32,-4 8-448,0 2 96,2 7 64,2 6-256,4 1-32,4-6-160,4-1-96,4-4-160,4-5-64,2-3-352,2-5-32,4-3-576,0 3-192,2-6-448,1-2-64,-3-6-576,-2-5-128,-4-2-3423</inkml:trace>
  <inkml:trace contextRef="#ctx0" brushRef="#br0" timeOffset="13">7783 36 15104,'-2'0'5695,"2"0"-3071,4 23-2208,-2-20 1216,1 19-448,1 4-64,3 7-256,-1 8-160,0 1-384,0 2-288,0-2-32,-2-2 64,0-11 32,0-3-608,-2-5-224,1-5-672,-1-3-320,-2-4-576,-2-3-160,-3-2-3871</inkml:trace>
  <inkml:trace contextRef="#ctx0" brushRef="#br0" timeOffset="14">7737 246 12288,'-5'-10'4639,"7"6"-2495,7-1-1440,-4 4 1184,4-3-576,1 3-32,4-2-608,-1 3-224,0 0-288,1 0-128,2 0 64,0 0-128,-2 0 0,0 3-608,-3-2-224,-6 1-1248,0 0-480,-1 4-3455</inkml:trace>
  <inkml:trace contextRef="#ctx0" brushRef="#br1" timeOffset="15">8862 99 8960,'-4'-7'3328,"4"2"-1792,0 15-608,0 0 1055,-2 9-255,2-2 0,0 5-544,0 6-256,2 5-512,0 4 64,0-1 160,2 0-64,0-1-32,0-10-32,-2-5 0,0-1-192,0-6-128,5-9 608,0-8-320,1-7-96,2-7-192,2-2-160,0-6-96,1 0 32,3 2-128,-2 7-32,6 4 96,-4 7 32,2 7-32,-2 7 64,-2 4-32,-4 5-64,-1 5 224,-4 2 96,-1-1 32,1-1 96,-3-5 128,-4-2 96,-3-3-96,-9-2 0,0-3-256,-2 0-128,-2-4-32,-2 0 32,-1 0-384,0-3-96,1-4-800,-1-10-256,5 1-992,4-1-448,6 3-3519,6-2-1857,4 5 4032</inkml:trace>
  <inkml:trace contextRef="#ctx0" brushRef="#br1" timeOffset="16">9144 145 12032,'2'27'4479,"0"-9"-2431,2-4-1248,-3-3 1216,4 8-672,-1 6-128,0 5-576,0 1-224,-2 2-256,2-2-128,0-6 64,0-4-128,-4-5 0,0-5-832,0-2-352,-6-1-736,2-2-320,-2-6-3487</inkml:trace>
  <inkml:trace contextRef="#ctx0" brushRef="#br1" timeOffset="17">9096 239 13440,'8'-1'5087,"-6"1"-2751,8-2-1664,-4 2 1248,9 2-608,4-1-32,-1 1-672,0 1-288,-2-1-192,-2-1-192,-2 3 32,1 0-608,-2 2-224,0 2-480,-1 1-128,-5 0-544,2 1-160,-3 5-3487</inkml:trace>
  <inkml:trace contextRef="#ctx0" brushRef="#br1" timeOffset="18">9279 428 8192,'-4'6'3072,"4"-2"-1664,0 4-800,0-5 928,2 3-64,0 0 159,-1 2-351,1-1-64,0 0-672,0-2 96,0 1 96,-2-2 32,0-2 32,0-1 96,0 1 160,0-2-224,0-2-32,-2-3-160,0-5-32,0-6-128,0-3-32,1-4-192,1-4-96,1-4-160,-1 5-64,2 2-64,0 3 0,9 6 160,-1 1 32,4 5-288,0 1-160,-4 4-448,0 2-128,4 6-960,-4 2-384,0 4-1664,3-1-767,-6 8-513</inkml:trace>
  <inkml:trace contextRef="#ctx0" brushRef="#br1" timeOffset="19">9498 324 10752,'-6'-14'4032,"4"5"-2177,-2 0-671,2 4 1248,-2 2-288,-2-1-96,-4 4-576,-4 6-192,-1 3-736,6 6 32,-1 7 64,-1 3-224,4 2 0,0-2-224,7-4-64,0-4-64,0-3 32,11-3-128,-1-3-64,7-2-288,0-3-96,1 0 96,-4-6 96,-2-2 160,-2-5 64,-2-7 64,0-8 64,-2-2-32,-2-6-32,-2 3 32,1 3-32,-2 7 480,-1 5 320,0 15-288,0 7-96,0 5-128,0 9-96,0 5-32,0 0-448,2 0-224,2-3-864,0-6-384,1-2-640,-1-4-256,0-3-1376,2-4-639,2-4-321</inkml:trace>
  <inkml:trace contextRef="#ctx0" brushRef="#br1" timeOffset="20">9659 247 15232,'0'-8'5695,"0"5"-3071,-2-3-2144,2 3 1344,0 2-704,-2 1-160,-4 1-64,-4 8-32,-4 6-448,0 4 96,2 6 64,1 6-256,5 0-32,4-4-160,4-2-96,4-4-160,5-5-64,1-3-352,2-6-32,4-1-576,0 2-192,2-5-448,1-3-64,-3-7-576,-3-5-128,-2-1-3423</inkml:trace>
  <inkml:trace contextRef="#ctx0" brushRef="#br1" timeOffset="21">9742 41 15104,'-3'0'5695,"3"0"-3071,5 23-2208,-3-19 1216,1 18-448,1 4-64,3 7-256,-1 8-160,0 1-384,0 2-288,0-2-32,-2-3 64,0-8 32,0-6-608,-2-4-224,0-6-672,0-1-320,-2-5-576,-2-3-160,-2-1-3871</inkml:trace>
  <inkml:trace contextRef="#ctx0" brushRef="#br1" timeOffset="22">9696 251 12288,'-5'-10'4639,"7"7"-2495,7-1-1440,-4 2 1184,4-3-576,1 4-32,3-1-608,1 2-224,-1 0-288,1 0-128,2 0 64,0 0-128,-2 0 0,0 2-608,-3-1-224,-6 2-1248,0-1-480,-1 4-3455</inkml:trace>
  <inkml:trace contextRef="#ctx0" brushRef="#br0" timeOffset="23">4239 506 8960,'-2'1'3328,"2"-2"-1792,0 2-960,0-1 992,0 0 63,4-4 129,2-3-352,0-1-32,2-10-800,2-3 224,1-2 160,-1-5-320,1-7-32,3 2-352,5 0-160,-3-7-64,2-6 32,-6 4-32,0 3-32,-2 10 32,-4 1 32,3 16-96,-4 8-64,-1 9 128,3 15 96,-3 7-32,-2-6-64,1 0-96,5 8 32,-1 4 32,0-5 0,2 0 0,-1 0 0,2-1 0,-4-4 0,2-3 0,-4-3 0,2-1-224,-2-3-96,2-3-256,-6-1-96,0-1-512,0-4-128,0-2-288,0-1-128,-4-2-1727,2-4-737,-2 0 32</inkml:trace>
  <inkml:trace contextRef="#ctx0" brushRef="#br0" timeOffset="24">4321 307 13824,'5'2'5183,"-3"-2"-2815,6 0-1984,2 0 1184,0-2-768,4 0-96,2 0-384,2 0-128,2 2-96,-2 0-864,3 0-352,-5 0-1696,2 0-672,-8-2-2207</inkml:trace>
  <inkml:trace contextRef="#ctx0" brushRef="#br1" timeOffset="25">1253 79 12032,'-9'-8'4575,"9"8"-2495,3 5-1856,3 1 928,2 6-32,8 16 96,1 8-224,-1 4-64,3 9-512,3 5-192,-4 5-64,1-1-96,-7-12 32,-7-6 0,-5-2 96,-3-5-96,-4-1-64,0-5 0,1-4 32,-4-9-608,3-1-192,-2-13-1312,0-4-512</inkml:trace>
  <inkml:trace contextRef="#ctx0" brushRef="#br0" timeOffset="26">6575 193 8704,'4'-7'3232,"-8"2"-1728,2-4-544,0 6 992,-4-1-161,-2-3 65,-4 0-512,-3 7-160,1 0-672,-1 7 160,-3 0 192,-5 4-288,7-6 0,4 7-320,4-2-160,8 5-64,6-1-32,4 0-96,6-1 0,11 0 64,-2-1 64,6 1 0,1 2-32,0 3-64,-7 1 32,-5 1 32,-7-1 64,-2 0 160,-18 0 192,-4-4 192,-4-1 96,-5-5-96,-4 3-32,-2-5-192,0-4 0,-3 0-288,1-3-64,-2 5-320,6-10-64,4-1-512,0-5-256,8-6-1312,4 0-512,3 3-3903</inkml:trace>
  <inkml:trace contextRef="#ctx0" brushRef="#br1" timeOffset="27">8534 199 8704,'3'-7'3232,"-6"3"-1728,1-6-544,0 7 992,-4-2-161,-2 0 65,-4-4-512,-3 9-160,1 0-672,-2 9 160,-1-4 192,-5 6-288,5-4 0,5 4-320,4-1-160,8 5-64,6-1-32,4-1-96,6 0 0,11 1 64,-2-3 64,6 3 0,1 1-32,0 2-64,-7 3 32,-6 0 32,-5-2 64,-3 2 160,-18-1 192,-5-4 192,-2-1 96,-6-5-96,-4 4-32,-2-8-192,0-1 0,-3 0-288,1-4-64,-2 4-320,6-8-64,4-4-512,0-2-256,8-7-1312,4 0-512,3 3-3903</inkml:trace>
  <inkml:trace contextRef="#ctx0" brushRef="#br1" timeOffset="28">1926 198 6912,'-2'-3'2624,"4"-4"-1408,-2 5-512,0 2 896,0 0-64,0 0 128</inkml:trace>
  <inkml:trace contextRef="#ctx0" brushRef="#br1" timeOffset="29">1926 188 18239,'5'10'1408,"-5"6"-256,0-3-256,4 4-96,-4 1-192,2-2-32,3 5-192,-5 0 0,4 0-160,-4 0 32,5-4-160,-5-3-64,2-3 0,-2-3-32,0 0 0,0-2 64,0-1-192,0-3 32,0-2-736,0-4-352,-2-5-512,2-1-224,0 1-3807,0 3-1761,2 2 3776</inkml:trace>
  <inkml:trace contextRef="#ctx0" brushRef="#br1" timeOffset="30">788 306 8448,'7'-5'3168,"-4"-1"-1728,-1-9-704,-2 5 992,-2-3 159,-1 3 193,-4-7-480,1 2-256,-2 2-768,-5 6 288,-5 4 160,0 9-160,1 7-32,2 2-416,1 1-96,5 2-128,3 0-32,4 5-192,4 2 32,6 3 64,8-3 32,2-3-32,-1 3-64,5 2 32,0 3 32,-1-5-96,2-2-64,-4-4 128,-6-2 96,-1-7-32,-6 3 0,-4-2 160,-6-1 96,-5-1-128,-4 1-64,0-1 0,-2-2-32,-3 0-64,-4 1-64,0-4 32,0-4-32,3-4-96,3 0 64,5 0-128,0-7-32,5-5-64,-3-5 64,5 0-32,2 0 0,2 0-32,2 2 0,2 4 64,5 1 64,1 5-512,2 5-192,1 1-800,0 3-320,-2 0-1632,4 5-735,0-3-769</inkml:trace>
  <inkml:trace contextRef="#ctx0" brushRef="#br0" timeOffset="31">4636 259 10624,'-2'-6'3936,"2"4"-2112,-2-3-705,2 0 1281,-2 2-704,0-1-192,0 0-384,-3 1-160,1 2-512,-1 1-128,0 1 0,-7 6 96,-2 5 128,1 3 0,0 2 32,-1 4-160,8 4 0,-2 3-128,8-2 0,0-3-160,8-1-32,2-5-96,2-4-32,2-3 32,5-3 64,5-3-256,-2 0-96,-4-4-704,-4 0-320,-2-4-1152,2-1-416,-4-1-3935</inkml:trace>
  <inkml:trace contextRef="#ctx0" brushRef="#br0" timeOffset="32">4759 221 9600,'-5'-8'3584,"3"8"-1920,-4 0-448,4-2 1183,-1 2-415,-1 0-96,0 0-256,-3 2 0,-2 0-896,-4 4 0,1 5-32,0 4-32,2 2-32,2 3-128,4 3-64,2 2-128,6 0-32,2-2-160,4-2-96,-2-1-96,4-3 32,2-4 96,2-1 32,2-3-736,-1-3-288,-1-1-960,-2-5-416,-2-7-1152,-2 0-544,-2-3-1887</inkml:trace>
  <inkml:trace contextRef="#ctx0" brushRef="#br0" timeOffset="33">4845 222 9600,'-4'-6'3584,"4"5"-1920,-2 1-384,2 0 1311,-2 0-319,0 1-64,-4 5-448,0 6-224,-2 7-864,0 2 160,2 6 64,4 2-288,2-1-96,2-2-224,4-1-128,2-6-64,2-3 0,-2-5-64,2-2 64,0-4-64,3-5-32,0-6-64,1-4 32,0-5-32,-2-5 0,-1 0 0,-4-6 0,0-2-96,-3 0 32,-2 5 0,0 6-32,-2 2 32,0 3 0,0 4 96,-2 5 64,0 6 0,0 9 64,0 5-64,2 5 64,2 2-64,2 4-32,0-3-256,2-2-96,0-4-800,0-2-352,0-5-1280,2-3-480,0-5-3263</inkml:trace>
  <inkml:trace contextRef="#ctx0" brushRef="#br0" timeOffset="34">5000 222 8192,'-4'-1'3072,"4"1"-1664,0 1-928,2 1 832,0 6 224,0 6 223,0 3-287,0 6-192,2 6-704,1 0 64,-4 2 96,1-5-96,2-6-64,0-3-128,-2-4-32,0-1-96,1-5-32,-1 1 32,0-2 32,1-4 96,1-4 64,0-6-224,0-7-96,0-5-96,1-3 0,-2-5-64,1-4-32,0 6-128,5 3 0,-6 6 0,4 1 64,1 9-32,-2 7-32,0 5 96,2 7 0,-4 3 224,-2 4 128,2 1-160,-1 1-32,-3-2 64,3-1 32,-1-5-96,-2-1-32,0-5-32,0-1-64,2-10 576,2-5-320,0-5-96,2-3-192,0-5 0,2-4 32,2 0 0,-3 3-160,0 2-32,3 6-64,-4 3 64,4 6 64,-1 1 64,-3 10 96,-1 5 64,4 6 96,-5 3 32,-2 5 32,4 4 0,-2-3-128,-2 0-96,0-4 0,-2 0 32,0-5-448,0-3-1504,4-3-256,2-7-544,-3-1-160,4-7-3231</inkml:trace>
  <inkml:trace contextRef="#ctx0" brushRef="#br0" timeOffset="35">6678 241 11904,'-2'5'4480,"-2"-5"-2433,-3 9-1407,5-5 1184,0 9-288,-5 4 32,3 4-384,2 4-160,2 7-576,4-6-224,1-4-64,5-3-32,4-2 0,1-7-64,-5 1-64,4-7 96,2 0 0,2-4-32,-4-8-64,2-1 32,-1-8-32,-2-6 0,-2 0 0,-6-7 0,-1-2 0,-2 3-96,-2 4 64,0 5 96,0 5 32,0 6-128,0 3 32,0 6 128,0 7 64,0 9 64,0 5 64,3 6-160,-1 3-96,2 2-32,0-7 32,0 0-96,0-8-64,0 0-576,0-5-224,-2-3-992,0-5-480,2 3-1440,0-6-607</inkml:trace>
  <inkml:trace contextRef="#ctx0" brushRef="#br1" timeOffset="36">8637 247 11904,'-2'4'4480,"-2"-4"-2433,-3 10-1407,5-7 1184,0 11-288,-6 3 32,4 4-384,2 5-160,2 4-576,4-3-224,2-5-64,4-3-32,4-2 0,1-8-64,-5 3-64,4-7 96,2-2 0,2-3-32,-4-8-64,2-1 32,-2-9-32,0-5 0,-3 0 0,-6-6 0,-1-3 0,-2 3-96,-2 3 64,0 7 96,0 4 32,0 6-128,0 2 32,0 7 128,0 8 64,0 8 64,0 5 64,3 5-160,-1 6-96,2-2-32,0-4 32,0-1-96,0-8-64,0 0-576,0-5-224,-2-3-992,0-4-480,2 0-1440,-1-4-607</inkml:trace>
  <inkml:trace contextRef="#ctx0" brushRef="#br1" timeOffset="37">2099 242 13824,'-4'36'5183,"-1"-25"-2815,-5 6-1984,3-7 1184,3 9-544,-7 8-96,0 0-416,-2 9-96,0-3-224,1-4-192,4-1-32,1-5 96,1-7 32,2-1-384,-1-4-224,0-1-512,3-4-160,2-8-1696,2-6-1248,3-4-671,0-1 287</inkml:trace>
  <inkml:trace contextRef="#ctx0" brushRef="#br1" timeOffset="38">2163 420 10880,'-5'3'4128,"5"0"-2241,0 8-575,-2-7 1344,-2 7-928,2 6-320,0 3-416,2 3-192,0-2-416,2-2-32,0-2 0,2-2-128,3-5 32,-1 1-160,3-2 0,2-3-96,0-3-32,0 0-128,0-6-32,0 0-608,4-6-288,-4-3-640,-2-6-256,-2 2-96,-1-1 32,-6 2-1791,0 7-769,-2 0 928</inkml:trace>
  <inkml:trace contextRef="#ctx0" brushRef="#br1" timeOffset="39">2101 512 6272,'-6'0'2368,"4"0"-1280,-1 0-512,3-2 800,0 0-64,-2-2 0,0 0 0,0-2 31,0-1-735,-3-2 288,3 2 160,0-2-128,0-1 0,4 2 32,-2-1 32,0 0-448,7 3-160,-3 0 32,5 2 96,-3 4 32,5 2-32,0 0 0,0 0 0,5 0-128,-1 0-64,2 1-192,-3-3-96,-1-3-96,-3-1-32,2-2-736,-4-4-320,-1-3-960,-3 3-416,3 1-64,-5 5-31,0 4-2497</inkml:trace>
  <inkml:trace contextRef="#ctx0" brushRef="#br1" timeOffset="40">999 262 10240,'-2'-13'3872,"2"13"-2112,0 2-705,0 0 1217,-3 5-352,-1 3 0,-3 7-544,-1 10-128,-1 4-704,2 9-128,3 1-32,2 2-224,2-8-32,2-8-64,2 0 32,5-5-224,2-1 32,0-5-384,3-3-96,-2-4-704,-1-9-288,3 0-576,-1-5-192,2-6-2271,0-10-2145,1-6 2368</inkml:trace>
  <inkml:trace contextRef="#ctx0" brushRef="#br1" timeOffset="41">1192 314 12032,'-12'8'4479,"6"7"-2431,-5 16-992,11-27 1408,-4 13-768,-3 17-192,-2 1-672,5-1-256,4-7-352,2-4-32,4-2 128,4-4-192,1-3-64,-3-1-128,1-5-32,0-2-576,-1-1-288,1-5-1120,-6-3-448,1-5-1280,-2-6-543,-4-6-353</inkml:trace>
  <inkml:trace contextRef="#ctx0" brushRef="#br1" timeOffset="42">1060 464 12160,'-2'7'4575,"6"-1"-2495,7 0-1376,-4-4 1184,10-2-1056,5 0-352,2-2-896,1 0-384,3-4 416,5-3-3136,-6 9-1279</inkml:trace>
  <inkml:trace contextRef="#ctx0" brushRef="#br1" timeOffset="43">3089 270 10496,'2'0'3936,"8"2"-2112,2 6-993,-8-3 1089,3 1-192,-1 6 96,3 9-736,-7 7-256,3 7-512,-1 4 0,-2 4 96,0-12-96,1-4 64,-3-2-96,0 0 0,-3-1-160,1-4-96,-3-1 0,-1-4-32,-2-1-512,-4-3-128,2-5-1376,-1-1-544,2-4-3935</inkml:trace>
  <inkml:trace contextRef="#ctx0" brushRef="#br1" timeOffset="44">2546 303 7296,'2'-12'2816,"-2"6"-1536,0 1-448,0 5 992,0 0 32,-2 0 159,0 3-351,-5 1-128,-4 4-864,-2 7 160,0 8 64,0 4-64,2 6-32,2 5-288,2 0-96,7-5-224,0-6-64,9-2-64,2-2 32,-4-4-64,8 0 64,0-7-64,3-3-32,2-6 96,1-6 0,4 1-128,-1-5 32,-7-9-288,-1-9-64,-1-11 128,-6-2 32,-1-3-96,-8 3 32,-4 9 192,-3 0 96,-3 1 160,-6 7 32,-1 5 96,-3 1 128,0 11-192,-2 4 0,0 4-128,3-4-96,1 6 0,5 1-32,2 3-96,4 3 64,7 1-32,5 1 0,4 0 64,2-5 0,4-2-160,5-1-32,2-6-480,2-2-192,-1-4-832,0-1-288,-6 2-928,1 0-319,1 2-1793</inkml:trace>
  <inkml:trace contextRef="#ctx0" brushRef="#br1" timeOffset="45">2841 324 9472,'-2'-6'3520,"2"6"-1920,0 0-736,0 0 1087,0-4-191,-2 4 96,-2 0-512,-3 4-160,-4 4-672,0 10 256,-2 2 160,2 7-192,2 5-32,3 1-352,-1 0-64,7-3-160,0-5-96,0-2-96,7 0-32,-1-4-160,3-5 0,0-1-576,2-3-256,0-3-768,-3-5-288,1-4-1312,2 0-607,0-4-801</inkml:trace>
  <inkml:trace contextRef="#ctx0" brushRef="#br1" timeOffset="46">2966 289 10880,'-6'2'4032,"6"-2"-2177,-8 4-1311,8-4 1056,-3 11-192,-5 9 128,2 6-384,2 7-64,0 2-608,2 3 128,2-2 64,0-9-224,2-10-96,0-3-64,2 1 32,1-2-160,4-3-96,1 2-128,1-3 32,1-3-256,-3-3-64,3-3-512,-1 0-256,-2-5-384,-2-1-192,-1-1-64,-2-1-32,-1 0-3583</inkml:trace>
  <inkml:trace contextRef="#ctx0" brushRef="#br1" timeOffset="47">2881 450 12288,'2'0'4575,"7"0"-2495,2 0-1664,-5 0 1056,5 0-768,2 0-224,3 0-288,-1-3-160,-2 3 0,-1-1-960,2-1-416,0-1-1696,-1-1-703,-2 4-865</inkml:trace>
  <inkml:trace contextRef="#ctx0" brushRef="#br1" timeOffset="48">1578 352 13440,'-1'4'5087,"2"8"-2751,4 13-2304,-3-14 1024,3 5-160,-1 5 96,2 4-448,2 1-256,-3 1-160,2-4-256,-2-4 0,-1-5-928,-2-1-352,-2-2-672,-2-3-256,-2 0-3103</inkml:trace>
  <inkml:trace contextRef="#ctx0" brushRef="#br1" timeOffset="49">1537 444 13440,'0'2'5087,"7"-1"-2751,2 2-2304,-3-3 960,7 0-672,5 0-96,0 2-1024,1-1-320,4-1-4799,2 3-2177</inkml:trace>
  <inkml:trace contextRef="#ctx0" brushRef="#br0" timeOffset="50">3445 630 6784,'-3'0'2624,"3"-2"-1408,0 4-864,0-2 736,0 0-288,0 2 0,0 1-32,0 3 64,0 0-448,0 0 128,0 5 63,0 2-127,0 6 0,0 0 0,0 8 64,0 3-160,0 2-32,0-2-64,0-2 64,0 4-160,0 2-32,3-1 0,-2 4 0,-1 0 0,4-2 64,-3-4-160,1-2-32,0 3 64,-2-2 96,0 4-64,0-2-64,0 1 0,0 0-32,0-4-96,0-4 64,0 4 32,0-1 64,0-1-32,0-2 64,0 0-64,0 2-32,2-1 32,-2 0-32,0-3 0,0-1 0,0-3 64,-2 2 32,0 0-32,0 1-64,1-1 32,-1-1-32,0-1-96,2 3 64,0-3 32,0 0 64,0-1-32,0 0 64,0-1-64,0-1-32,0-2 32,0-3-32,0 0 0,-1-1 64,-2 1 32,2 1 32,-1 2-64,1-1-64,-1-1 32,2-1-32,0-1 0,0-1 0,0-1 0,0 0 0,0 1 0,0-1 0,0 0 0,0-1 0,0 0 0,0 1 0,0-1 0,0 1 0,0-1 0,0 0 0,0 2 0,0-3 64,0 0-32,0 3-32,0-3 32,0 1 32,0-2-32,0 2-32,0 0 32,2-2-32,-2-2 0,0 0 0,0 1 0,0-1 0,0-1 0,0-1 0,0 1-96,0 0 64,0-2-192,0 0 0,0 0-896,0 0-384,1-4-1311,2-1-641,3 0-960</inkml:trace>
  <inkml:trace contextRef="#ctx0" brushRef="#br2" timeOffset="51">142 719 9728,'-1'-7'3680,"2"6"-1984,-1 1-864,0 0 1151,4 1-223,1 3 0,2-1-352,2 3-64,0 5-768,1 8-64,-1 4-32,0 4-192,0 3-96,1 0 32,1-3 0,-1-9 32,-1-1 0,0-2-64,-2-3 32,0-3-64,-1-3 64,2-1 0,-2-3 96,2-4-96,-3-4-64,2-13-64,1-4-96,-1-9-64,1-2 32,-1 4 32,-2-2 64,3 2-448,-5 2-224,3 4 320,-2 6 128,-1 5-32,-1 1 0,-2 2-544,2 3-256,0 4-320,-2 3-128,0 5-448,0 3-96,0 1-3711</inkml:trace>
  <inkml:trace contextRef="#ctx0" brushRef="#br0" timeOffset="52">3438 660 5632,'-4'0'2176,"4"0"-1152,0-1-480,0 1 704,0 0-352,0 0-32,0 0-224,0 0-96,4 0-288,-4 0 32,0 1 64,3 1 0,2 0 96,-1 0-96,4-2-32,0 3 0,2-1 31,-1-1-31,-1 3 32,2-1-128,-2 1 32,-1 2-160,9 1-64,-4-1 64,6 2 0,-2 1 32,-1 1 0,-1-1 0,4 2 0,-3-1 0,5 1 0,-5 0 0,2 3 64,-6-4-160,5 4-96,-2-2 32,2 1 64,-2-3 0,3 2 64,-1-2-128,-2-1-64,-2-2 128,1-1 32,-1-1 0,-3 0-64,-1 0 32,2-1-32,-3-2 64,-1 3 32,1-3-32,-2 0-64,2 0 32,-4-1-32,3 1 0,-4-1 0,1 1-96,1 0 64,-4 0-192,3-2 0,-3 0-256,0 0-32,0 0-576,0 0-159,0 0-2753,2 3-1824,-2 1 2368</inkml:trace>
  <inkml:trace contextRef="#ctx0" brushRef="#br0" timeOffset="53">4862 721 6784,'-2'0'2624,"2"-2"-1408,0 4-864,0-2 736,0 0-288,0 1 0,0 2-32,0 3 64,0 0-448,0 1 128,0 3 63,0 3-127,0 6 0,0 0 0,0 9 64,0 1-160,0 3-32,0-2-64,0-1 64,0 3-160,0 1-32,2 1 0,0 2 0,-2 1 0,3-2 64,-1-4-160,0-2-32,-1 4 64,-1-4 96,0 5-64,0-2-64,0 1 0,0 1-32,0-6-96,0-3 64,0 4 32,0-1 64,0-1-32,0-2 64,0 0-64,0 2-32,3-1 32,-3-1-32,0-2 0,0 0 0,0-3 64,-3 0 32,2 2-32,-1-1-64,0 0 32,1-1-32,-1 0-96,2 2 64,0-4 32,0 1 64,0-1-32,0 0 64,0-1-64,0 0-32,0-4 32,0-1-32,0-2 0,-2-1 64,0 3 32,0 0 32,0 1-64,1 1-64,-1-2 32,2-1-32,0 0 0,0-4 0,0 3 0,0-2 0,0 0 0,0 1 0,0-2 0,0 0 0,0 0 0,0 1 0,0-1 0,0 1 0,0-1 0,0 0 0,0 2 0,0-3 64,0 1-32,0 1-32,0-2 32,0 1 32,0-2-32,0 2-32,0 0 32,2-2-32,-2-1 0,0-2 0,0 2 0,0-1 0,0-1 0,0-1 0,0 1-96,0 0 64,0-2-192,0 0 0,0 0-896,0 0-384,1-4-1311,3-1-641,2 0-960</inkml:trace>
  <inkml:trace contextRef="#ctx0" brushRef="#br0" timeOffset="54">4855 751 5632,'-3'0'2176,"3"0"-1152,0-2-480,0 2 704,0 0-352,0 0-32,0 0-224,0 0-96,3 0-288,-3 0 32,0 2 64,3-1 0,3 1 96,-3 0-96,6-1-32,-2 1 0,3 0 31,-1-1-31,0 2 32,0 1-128,-1 1 32,-1 0-160,9 2-64,-4 0 64,6 1 0,-2 0 32,0 1 0,-3 0 0,5 3 0,-2-1 0,3-1 0,-3 1 0,0 3 64,-4-3-160,3 2-96,0 0 32,0-1 64,-1-1 0,4 0 64,-3-1-128,0-1-64,-3-3 128,0 1 32,1-2 0,-5 0-64,0 1 32,2-3-32,-2 0 64,-2 1 32,0-2-32,-1 0-64,2 0 32,-3-1-32,2 1 0,-4 0 0,1 0-96,1-1 64,-4 1-192,3-2 0,-3 0-256,0 0-32,0 0-576,0 0-159,0 0-2753,1 3-1824,-1 1 2368</inkml:trace>
  <inkml:trace contextRef="#ctx0" brushRef="#br2" timeOffset="55">401 763 12288,'-1'-3'4639,"2"3"-2495,-1-2-1312,0 2 1344,0 0-1344,0 0-416,0 0-1024,0 0-416,0 0 512,6 0-896,-3 3-224,1 4-3775</inkml:trace>
  <inkml:trace contextRef="#ctx0" brushRef="#br2" timeOffset="56">416 866 7552,'-2'-4'2880,"2"2"-1536,-2 0-1568,2-1 2912,0 0-736,0 1-129,0 0-159,0 4-992,0-2 320,0 5 192,2 0-224,-2 4-64,0 2-256,2 3 0,-2 2-288,2 0-128,-1-5-128,1-3 0,-2 1-64,0-2-32,0 0 32,0-3 32,0 1-320,0-2-64,0 1-544,0-2-192,0-1-416,-2-1-192,1 0-1440,1 0-575,-4-3-1153</inkml:trace>
  <inkml:trace contextRef="#ctx0" brushRef="#br2" timeOffset="57">472 872 9216,'-3'-1'3520,"3"-1"-1920,0 2-896,0 0 991,0 2 1,3 0 192,-2 5-576,-1 0-224,2 2-608,0 5 32,-2-5 64,1 1-192,-1 1 32,2-2-128,0-3 0,-2 0-96,0-2-32,0 0-96,0-1 32,0-1-64,0 0-32,0-1 32,0 1 32,0-2 160,0 0 128,0 0-192,0-3-32,2-3-64,0-1 32,1-4-128,0-1-64,3-1 128,-1 1 32,0 3 0,2-1-64,1 6 32,-1-3 32,0 4-32,-3 1-32,2 2 96,-1 3 0,0 3 32,-1-1 64,2 2-96,-2 2-64,1 2 64,-1 0 0,-1 1 96,1-7 32,0 0-96,-3 0-96,-1-1-96,2 2 32,0-1 32,0-2 64,2-1-544,-3-1-192,2 2-1088,1-3-480,1 0-2496,0-4-1087,-1-5 639</inkml:trace>
  <inkml:trace contextRef="#ctx0" brushRef="#br0" timeOffset="58">3644 940 7680,'2'-2'2880,"-2"0"-1536,2-1-736,-1 1 928,-1 2-416,0 0 0,0 0-161,2 0-31,-2 0-512,2 0 320,0 2 128,-2 1-32,1 4-32,1 5-160,0 1-64,-2 4-128,2 2-32,-1-2-224,-1 2-128,0 1-32,0 0 32,0-1-32,0-4 64,0 0-64,0-4-32,0-1-128,0-3-64,0-2-416,0 1-96,0-3-256,-1-5-1248,-1-1 0,0-2-3167</inkml:trace>
  <inkml:trace contextRef="#ctx0" brushRef="#br0" timeOffset="59">3572 1027 9472,'-1'0'3520,"1"0"-1920,-2 0-960,2 0 959,3 0-95,3 0 128,0 0-352,3 0-128,4 0-640,-1 0 160,0 0 192,-2 0-416,1 0-64,1 0-256,0 0-96,1 0-352,-1-2-128,-3 2-768,2-4-256,-1 1-1216,0 0-447,-1-1-2145</inkml:trace>
  <inkml:trace contextRef="#ctx0" brushRef="#br0" timeOffset="60">3931 940 5760,'0'0'2176,"4"-2"-1152,-4 0-480,0 2 640,0 0-256,0 0-64,0 0-128,0 0 0,0 0-416,0 0 32,0 2 64,0 0-96,0 1 64,0 2-96,0 2 0,0 1-97,0 5 33,0-3 0,0 4 96,0 0-32,0 2 0,0 1-32,0 1 0,0 2-64,0-1-32,0-1-32,0-3 0,3 0-64,-3 1 32,0 2-64,0 2-32,0-2 32,-1 1-32,1 1 0,0 0 64,0 0-32,0 0 64,0 2-64,0-2-32,0-2 32,0-1-32,0-4 0,0 2 0,0 0 64,-2 2 32,0 0 32,2-2 0,0 0-64,0-2-64,0 0-64,0 1 32,0 1 32,0 0 64,0 0-96,0 0 0,2 1 96,-2-3 32,0 2-128,0-4 32,0-1 64,0-2 32,0 1-128,0-2 32,0 0 0,0 0 0,0 4 0,0-3 0,0-1 0,0 2 0,0 0 64,0 0 32,0-2-128,0 2-32,0-2 96,0 0 32,0 1-96,0 0-32,0 1-64,0-1 96,0 0 64,0 1 128,0 1-224,0 1 0,0-2 0,0-1 32,0 1 96,0-3 96,0 1-64,0 2-128,0-1 0,0-3 32,0 2 64,0-1-32,0 0-32,0 0 32,0-2-32,0-1 0,0 1 0,0-3-96,0 0 0,0 1-576,0 1-224,0-3-800,2-6-3935</inkml:trace>
  <inkml:trace contextRef="#ctx0" brushRef="#br0" timeOffset="61">7349 986 6784,'-2'0'2624,"2"-2"-1408,0 4-864,0-2 736,0 0-288,0 1 0,0 3-32,0 0 64,0 3-448,0 0 128,0 2 63,0 5-127,0 4 0,0 3 0,0 6 64,0 3-160,0 2-32,0-3-64,0 0 64,0 3-160,0 1-32,2 1 0,0 3 0,-2-1 0,3-1 64,-1-5-160,0 0-32,-1 2 64,-1-2 96,0 4-64,0-2-64,0 1 0,0 1-32,0-6-96,0-3 64,0 4 32,0-1 64,0-1-32,0-2 64,0 0-64,0 2-32,3 0 32,-3-2-32,0-2 0,0-1 0,0-2 64,-3 0 32,2 2-32,-1 0-64,0-3 32,1 2-32,-1-1-96,2 1 64,0-3 32,0 1 64,0 0-32,0-1 64,0-1-64,0 0-32,0-4 32,0-1-32,0-2 0,-2 0 64,0 1 32,0 1 32,0 1-64,1 1-64,-1-3 32,2 2-32,0-3 0,0-3 0,0 2 0,0 0 0,0-1 0,0 0 0,0 0 0,0-1 0,0 0 0,0 1 0,0-1 0,0 2 0,0-3 0,0 1 0,0 1 0,0-1 64,0 0-32,0 1-32,0-2 32,0 1 32,0-2-32,0 2-32,0 0 32,2-2-32,-2-2 0,0 0 0,0 1 0,0-1 0,0-2 0,0 2 0,0-2-96,0 1 64,0-2-192,0 0 0,0 0-896,0 0-384,1-3-1311,3-3-641,2 1-960</inkml:trace>
  <inkml:trace contextRef="#ctx0" brushRef="#br2" timeOffset="62">29 1002 8960,'-1'0'3328,"1"0"-1792,-4 0-1152,2 0 832,0 0 191,0 2 193,-1 2-384,-1-1-96,2 2-640,1-1-64,1 1-64,0 1-192,3-2-32,3 0 128,1-2 96,0-2-128,1 0-64,1-2-160,-2-2 0,0 1 0,-1-2 64,-2 1-32,0-1-32,-3-1 32,-1 2 32,-3-2 32,-2 3 96,-2-1-32,-2 3 0,1 1-32,-2 1 64,3 3 32,-1 1 96,1 3-160,2 3-32,1-2 0,3 2 64,1-1-96,3-3-64,2 0 64,4-1 0,0-3-128,1-1 32,1-2 0,-2-2 64,-3-1-96,-1-3 0,-1-1 32,-2 0 64,-4-3-32,-2 1-32,-1 0 32,-1 3-32,-3 1 0,0 2 0,0 3 128,1 1 160,1 5-96,1 1 64,1 0-224,2 2-96,1 0-320,2 1-96,3-6-1376,4-2-544,2-4-4191</inkml:trace>
  <inkml:trace contextRef="#ctx0" brushRef="#br0" timeOffset="63">7342 1016 5632,'-3'0'2176,"3"0"-1152,0-2-480,0 2 704,0 0-352,0 0-32,0 0-224,0 0-96,3 0-288,-3 0 32,0 2 64,3-1 0,3 0 96,-3 1-96,7 0-32,-4 0 0,5-1 31,-3 1-31,1 2 32,0-1-128,0 2 32,-2-1-160,8 3-64,-3 0 64,6 2 0,-2-2 32,0 4 0,-2-3 0,3 4 0,-1-1 0,3 0 0,-3-1 0,0 3 64,-4-1-160,4 2-96,-2-3 32,1 3 64,-1-5 0,4 3 64,-3-1-128,0-3-64,-3-2 128,0 1 32,1-2 0,-5 0-64,1 1 32,0-4-32,0 2 64,-4-1 32,1 1-32,0-3-64,0 1 32,-2-1-32,2 1 0,-4-1 0,1 2-96,1-2 64,-4 0-192,3-1 0,-3 0-256,0 0-32,0 0-576,0 0-159,0 0-2753,2 5-1824,-2-3 2368</inkml:trace>
  <inkml:trace contextRef="#ctx0" brushRef="#br0" timeOffset="64">5062 1030 7680,'1'-2'2880,"-1"1"-1536,2-3-736,-1 2 928,-1 2-416,0 0 0,0 0-161,2 0-31,-2 0-512,2 0 320,0 2 128,-2 2-32,1 2-32,1 6-160,0 1-64,-2 5-128,2 0-32,0-1-224,-2 2-128,0 1-32,0 0 32,0-1-32,0-4 64,0 0-64,0-4-32,0-1-128,0-3-64,0-1-416,0-2-96,0 0-256,-2-6-1248,0-1 0,0-3-3167</inkml:trace>
  <inkml:trace contextRef="#ctx0" brushRef="#br0" timeOffset="65">4989 1117 9472,'-1'0'3520,"1"0"-1920,-2 0-960,2 0 959,3 0-95,3 0 128,1 0-352,2 0-128,3 0-640,0 0 160,1 0 192,-3 0-416,0 0-64,3 0-256,-1 0-96,0 0-352,1-2-128,-4 2-768,1-4-256,0 1-1216,1 0-447,-2-1-2145</inkml:trace>
  <inkml:trace contextRef="#ctx0" brushRef="#br0" timeOffset="66">5348 1030 5760,'0'0'2176,"4"-2"-1152,-4 1-480,0 1 640,0 0-256,0 0-64,0 0-128,0 0 0,0 0-416,0 0 32,0 1 64,0 1-96,0 1 64,0 2-96,0 2 0,0 1-97,0 5 33,0-3 0,0 4 96,0-1-32,0 4 0,0 0-32,0 2 0,0 0-64,0 0-32,0-1-32,0-3 0,3 0-64,-3 0 32,0 4-64,0 1-32,0-2 32,-1 1-32,1 1 0,0-1 64,0 2-32,0-1 64,0 2-64,0-2-32,0-2 32,0-1-32,0-4 0,0 2 0,0 0 64,-2 2 32,0 0 32,2-3 0,0 2-64,0-2-64,0-2-64,0 2 32,0 1 32,0 1 64,0-1-96,0-1 0,2 1 96,-2-1 32,0 1-128,0-4 32,0 0 64,0-3 32,0 0-128,0-1 32,0 0 0,0 1 0,0 2 0,0-1 0,0-3 0,0 2 0,0 3 64,0-3 32,0-1-128,0 3-32,0-4 96,0 1 32,0 2-96,0-1-32,0 0-64,0 1 96,0-1 64,0 0 128,0 3-224,0-1 0,0-1 0,0 0 32,0-1 96,0-2 96,0 1-64,0 2-128,0-1 0,0-2 32,0 0 64,0 0-32,0 0-32,0 1 32,0-5-32,0 3 0,0-3 0,0 0-96,0 0 0,0-1-576,0 1-224,0-2-800,2-5-3935</inkml:trace>
  <inkml:trace contextRef="#ctx0" brushRef="#br2" timeOffset="67">46 1046 7680,'-3'0'2880,"-1"0"-1536,-2-2-736,6 2 928,-2 0-416,-1 0-64,3 0-129,0 0-31,0 0-480,0 0 160,0 0 160,0 0-96,0 0 0,0 0-64,0 0 0,0 0-160,3 0-96,1 0-96,2 0 0,-1 0-128,2 0-64,1-2 64,0 2 64,0 0-224,2 0 0,2 0 192,4 2 160,4-2-128,0 0-96,0 2-32,4-2 32,1 0-32,6 2-32,2-2 32,-3-2-32,1 0 0,-6 0 64,7 2-96,3 0-64,-5 0 128,-5 2 32,7 0-96,-3 0 32,2-2 0,7 2 0,-7-2 0,-1 0 64,-4 0-96,4-2 0,5 0 32,-1 0 0,-6 2 64,2 0 32,4 0-128,7 0-32,-5 0 32,-3 0 0,-4 0 32,5 0 64,-1 0-32,0 0 64,0 0-128,-4 0 0,3 0 32,3 2 0,4-2-96,-6 0 64,-2 0 32,-3 0 0,0 0 0,0 0 0,0 0-96,-1 0 64,-3 0 96,1 4 32,0-4-32,6 0-64,0 0 32,1 2 32,-4-2-96,1 0 0,-2 0 32,4 0 64,-1 0-96,-1 0 0,-1 0 96,-3 3 32,5-3-32,7 2-64,-2-2-64,-2 0 32,-3-2 32,1 2 0,0-3 0,1 3 64,2 0-96,-6 3 0,3-1 32,2-1 64,0-1-32,2 3-32,-2-3 32,-3 2-32,1-2-96,2 2 64,-2-2 32,0 0 0,-6 0 0,2 2 0,5 0 0,1-2 64,7 2-96,-2-2 0,-4 0 32,-9 0 64,0 0-96,-1 0 0,-2 0 32,1 0 64,-1 0-32,-1 0 64,-3 0-128,-2 0-64,-1-2 64,3 0 0,-3 2 32,2 0 64,1 2-32,-7-2-32,-1 0 32,3 0 32,7 0-32,0 0 64,-2 0-64,-1 0-32,-3 0 32,-1 0-32,-1-2 0,1 2 64,0 0-96,-1 0-64,1-4 128,-3 4 32,3 0-96,-3 0 32,0-2 0,1 2 0,-4-3 0,-2 3 64,6 0-32,-9 0-32,3-1 32,3 2-32,-3-2-96,-5 1 64,0 0 32,0 0 0,0 0 0,4 1 64,-1 2-32,3-1 64,-6-2-128,8 0 0,-5 0 32,4 0 0,-7 0-96,0 0 64,0 0 32,0 0 64,0 0-96,0 0-64,0 0-32,7 4 0,-7-4 0,5 0 0,-5 0-64,0 0 32,0 0-256,0 0-128,0 0-576,8 0-224,-3 0-3167,2-4-1441,-2-7 1568</inkml:trace>
  <inkml:trace contextRef="#ctx0" brushRef="#br2" timeOffset="68">970 1082 6400,'0'0'2464,"0"-2"-1344,0 0-384,0 2 768,0 0-352,0 0-96,0 0-64,0 0 95,0 0-607,-2 0 448,-2 0 160,4 0 128,-4 2 128,-1 0-384,5 0-96,-2 2-384,2 0-128,0 0-192,2 1-64,3-3 32,-1 0 0,2-2-64,-1-2 32,2 0-64,1-3-32,-1 1 32,-3 0 32,-4 0 96,0 2 64,-4-2-96,4-3-32,-4-1 96,-3 2 96,3 4 64,-3 4 96,0-1-32,-1 4 64,1-1-128,-1 2-32,5 1-128,-1 1-32,4 0-96,4 1 32,-1-1 0,1 1 32,2-3-160,3-4 32,-3-2 0,-1-4 64,2-3-32,1 1-32,-5-2 32,-3-1 32,0 1-32,-3 0 64,-1-1 0,4 1 32,-4 2 0,-3 4 64,2 2-256,3 3-96,-2 2-544,0 1-192,4 3-1824,0 1-672,8 3-3615</inkml:trace>
  <inkml:trace contextRef="#ctx0" brushRef="#br2" timeOffset="69">3935 1071 7424,'-2'2'2816,"2"-2"-1536,0 0-992,0 0 704,0 0-256,4 0-32,-1 0-320,2 0-96,2 0-160,0 0 128,0 0 128,0 0 0,2 0 95,3 3-127,4-3 32,3 0-224,2 0-32,-2 0-64,0 0 32,3 0-64,1 0 64,-3 0 0,-1 0 32,2 2 0,-5 0 0,-1-2 0,1 0 0,1 0-160,0 0 32,6 2 0,-1-2 64,0 0-32,-1 0-32,-2 0 32,0 0 32,-4 0-96,3 0 0,1 2 96,-5-2 32,-1 0-32,4 0-64,-2 0 96,0 0 0,-1 0-32,4 0 32,-7 0-64,8 0 64,7 0-64,-6-2-32,-4 2 32,2 0-32,-6 2-96,4-2 64,-5 3 32,0-3 0,-2 0 0,0 0 0,0 0 0,-1 0 64,0 0-32,1 0-32,-1 0 32,1 0-32,0 0-96,-1 0 64,-1 0 32,-1 0 0,-1 0 0,-2 0 0,1 0 0,-1 0 64,-1 0-256,-2 0-32,0 0-448,0 1-192,0 1-831,0 0-289,0 0-416,0 0-192,4-2-512</inkml:trace>
  <inkml:trace contextRef="#ctx0" brushRef="#br2" timeOffset="70">993 1122 5632,'-3'-3'2112,"6"-1"-1152,-3 2-352,0 2 736,0 0-192,0-4 64,0 2-288,0 2-96,0-4-448,0 4 320,0 0 159,0-4-191,0 1 32,0 3-224,0 0-32,0 0-64,0 0 64,0 0-96,0 3-32,0 1 64,0 2 96,0 2-64,0 3 64,-3 3-64,-1 1 0,4 6 32,0 7 64,0-2-160,4 2-32,-4-1-64,-4-2 0,4-4 0,-4 0 0,1-3-64,-1 3-32,4-2-96,0 1-64,0-4 32,0 0 32,0 2-32,0-6-32,0 1 32,0-1 32,0-2-32,0-1-32,0-3 32,2 0-32,-4 3 0,2-3 0,0-2 0,0 0 64,0 1-32,0-4-32,0 1 32,0 1-32,0-1 0,0 0 64,0 0 32,0-2 32,4 0 64,-4 0 32,3 0-32,5-2-32,-1 2-96,4-2 32,0 2 0,0 0 32,4 0-64,1 0 32,1-2-64,-4 2-32,0 0 32,0-3-32,3 1 64,3 1 32,3-2-32,0 1 32,-2 2-64,-3-1-32,-1 1 32,1 0-32,0 1 0,4-1 64,-4 2-96,0-2 0,1 0 32,-3-2 64,0 2-96,-1 0 0,-4 0 32,-1 0 0,0 0 0,0 0 0,-3 0 0,1 0 64,0 0-96,-2 0-64,1 0 128,-2 0 32,0 0-96,0 0 32,1 0 0,-3 0 64,0 0-32,-2 0-32,0 0 32,0 0-32,0 0 0,0 0 0,0 0-96,0 0 0,3 0-224,-3 0-128,0 0-672,0 0-256,0 0-1728,2 5-736,-7-2-2207</inkml:trace>
  <inkml:trace contextRef="#ctx0" brushRef="#br2" timeOffset="71">10638 1211 8960,'0'-2'3328,"0"0"-1792,0 4-1152,0-2 768,3 2 31,1-2 65,2 9-192,-1 1 0,1 2-608,-1 4 160,3 10 64,1-5-224,1 5-96,3 4-64,-1-5 32,0-2 32,0-2 96,0-5-32,1-4 0,-1-5 32,-3-7 128,4-7-192,-4-7-64,-1-2-96,-1-8 0,0-3-128,-2-1 0,0 1-96,0-3-32,0 5 32,0 0 64,-1-1-96,1 1-64,0 4 64,0 2 64,0 7-288,-3-1-128,4 2-160,-4 5-96,-2-1-256,0 7-160,-2 3-128,-1 1-96,0 2-896,-1 7-351,6-2-2561</inkml:trace>
  <inkml:trace contextRef="#ctx0" brushRef="#br1" timeOffset="72">9502 1129 6784,'-3'0'2624,"3"-2"-1408,0 4-864,0-2 736,0 0-288,0 1 0,0 3-32,0 1 64,0 1-448,0 1 128,0 3 63,0 3-127,0 6 0,0 1 0,0 7 64,0 3-160,0 2-32,0-2-64,0-2 64,0 4-160,0 2-32,3-1 0,-2 4 0,-1-1 0,4 0 64,-3-6-160,1 0-32,0 2 64,-2-2 96,0 4-64,0-3-64,0 3 0,0-1-32,0-5-96,0-3 64,0 5 32,0-3 64,0 1-32,0-3 64,0 0-64,0 1-32,2 1 32,-2-2-32,0-2 0,0-1 0,0-2 64,-2 0 32,0 2-32,0 0-64,1-2 32,-1 0-32,0 0-96,2 2 64,0-4 32,0 1 64,0-1-32,0 1 64,0-2-64,0-1-32,0-3 32,0-1-32,0-2 0,-1 1 64,-2 0 32,2 1 32,-1 1-64,0 1-64,0-3 32,2 1-32,0-2 0,0-2 0,0 1 0,0-1 0,0 1 0,0-1 0,0 0 0,0-1 0,0 0 0,0 1 0,0-1 0,0 1 0,0-1 0,0 0 0,0 1 0,0-1 64,0-1-32,0 2-32,0-1 32,0 0 32,0-2-32,0 2-32,0 0 32,2-3-32,-2 0 0,0-1 0,0 1 0,0-1 0,0-2 0,0 1 0,0 0-96,0 0 64,0-2-192,0 0 0,0 0-896,0 0-384,2-4-1311,1-1-641,3 0-960</inkml:trace>
  <inkml:trace contextRef="#ctx0" brushRef="#br1" timeOffset="73">9494 1159 5632,'-3'0'2176,"3"0"-1152,0-1-480,0 1 704,0 0-352,0 0-32,0 0-224,0 0-96,3 0-288,-3 0 32,0 1 64,4 1 0,1-1 96,-1 1-96,5-1-32,-3 2 0,5-2 31,-2 0-31,-1 4 32,1-3-128,0 3 32,-2 0-160,8 2-64,-3 0 64,7 1 0,-4 0 32,1 2 0,-2-1 0,3 3 0,-1-2 0,3 1 0,-3 0 0,0 2 64,-4-2-160,4 3-96,-2-2 32,2 1 64,-3-3 0,6 2 64,-4-2-128,-1-2-64,-2-1 128,0 0 32,1-2 0,-5 0-64,1 0 32,0-2-32,0 0 64,-4 1 32,2-1-32,-2-1-64,2-1 32,-4 1-32,3 0 0,-4-1 0,1 1-96,1 0 64,-4-1-192,3-1 0,-3 0-256,0 0-32,0 0-576,0 0-159,0 0-2753,2 4-1824,-2-1 2368</inkml:trace>
  <inkml:trace contextRef="#ctx0" brushRef="#br0" timeOffset="74">1525 1172 6784,'-2'0'2624,"2"-2"-1408,0 4-864,0-2 736,0 0-288,0 0 0,0 5-32,0-1 64,0 3-448,0 0 128,0 2 63,0 5-127,0 5 0,0 1 0,0 7 64,0 3-160,0 1-32,0-1-64,0-1 64,0 3-160,0 1-32,2 1 0,0 2 0,-2 1 0,4-2 64,-3-5-160,1 0-32,-1 2 64,-1-2 96,0 4-64,0-2-64,0 1 0,0 1-32,0-6-96,0-3 64,0 4 32,0-1 64,0-1-32,0-2 64,0 0-64,0 2-32,3-1 32,-3 0-32,0-3 0,0-1 0,0-2 64,-3 0 32,2 2-32,-1-1-64,1-1 32,-1 1-32,0-1-96,2 1 64,0-2 32,0-1 64,0 0-32,0 1 64,0-2-64,0 0-32,0-4 32,0-1-32,0-2 0,-2-1 64,0 3 32,0 0 32,1 1-64,-1 1-64,0-3 32,2 1-32,0-1 0,0-4 0,0 2 0,0 0 0,0-1 0,0 0 0,0 0 0,0-1 0,0 0 0,0 1 0,0-1 0,0 1 0,0-1 0,0 0 0,0 1 0,0-1 64,0 0-32,0 1-32,0-2 32,0 1 32,0-2-32,0 2-32,0 0 32,2-2-32,-2-2 0,0 0 0,0 1 0,0-1 0,0-1 0,0-1 0,0 1-96,0 0 64,0-2-192,0 0 0,0 0-896,0 0-384,2-4-1311,1-1-641,3 0-960</inkml:trace>
  <inkml:trace contextRef="#ctx0" brushRef="#br2" timeOffset="75">10904 1377 9472,'-3'0'3584,"3"0"-1920,0 0-1152,0 0 927,-2 4 1,0 1 96,-1 3-352,1 5-160,2 1-576,0 0-64,2 0-32,3 0 64,5-3 96,2 0-224,0-5-96,0-2-192,0-1 0,-2-3 64,-1-7 32,2-2-32,-4-3 32,1-4-64,-6-3 64,-2-4-128,0-3 0,-2 3 32,-1 2 0,-4 5 64,-3 4 96,-2 3 0,-1 9 0,-4 0-96,6 9-64,-2 3 32,4 2-32,1 2-576,3 5-160,1 0-416,1-3-160,3-1-448,3-4-160,1-1-1919,3-5-801,1-2 800</inkml:trace>
  <inkml:trace contextRef="#ctx0" brushRef="#br2" timeOffset="76">11002 1356 9088,'0'-7'3424,"0"2"-1856,0 3-928,0 2 960,0 0-225,0 0 33,2 0-288,-2 5-64,0-1-576,-2 8 128,4 2 64,-2 0 0,0-1 64,0 4-352,5-3-64,2-3-192,3-1-96,2-3 0,1-5 32,-1-2-32,-1-4-32,2-3-64,-6-5 32,2-2 32,-1-2 0,-3-5-96,-3 0 64,-2 2 32,0 5 64,0 3-32,0 1-32,-2 4 32,-1 1 32,3 5-32,0 5-32,0 1 32,0 4 32,3 1-32,-1 1 64,4 7-64,1-3 64,2-2-128,4 2 0,-9-5-192,3 1-96,-1-3-800,1-4-320,-7-2-480,7-1-160,-2-2-3583</inkml:trace>
  <inkml:trace contextRef="#ctx0" brushRef="#br2" timeOffset="77">11182 1184 9216,'0'-9'3520,"0"11"-1920,2 0-1856,-2 7 2975,0 5-767,0-5-416,0 10-352,0 1-736,0 4 0,2 0 64,1 4-256,2-3-64,-5-4-128,0 1 32,5-4-64,-3-5-32,-2-3-480,0-3-224,0-3-224,0-1 0,0-3-416,0-3-96,0 1-1343,-2 0-545,2 0-704</inkml:trace>
  <inkml:trace contextRef="#ctx0" brushRef="#br2" timeOffset="78">11128 1277 11136,'-4'0'4128,"4"0"-2241,0 1-799,0-1 1280,4 0-800,1 0-160,2 0-352,6 0-96,-6 0-544,5-1-192,0-2-64,3 3-256,0 0-64,-4 0-992,4 0-448,-3 0-1376,-4 3-512,-4-2-2079</inkml:trace>
  <inkml:trace contextRef="#ctx0" brushRef="#br0" timeOffset="79">1518 1202 5632,'-3'0'2176,"3"0"-1152,0-2-480,0 2 704,0 0-352,0 0-32,0 0-224,0 0-96,3 0-288,-3 0 32,0 2 64,3-1 0,3 0 96,-2 2-96,4-2-32,-1 1 0,3-1 31,0 1-31,-2 1 32,1 1-128,0 1 32,-2 0-160,8 2-64,-3-1 64,7 3 0,-4-1 32,1 1 0,-2 0 0,3 3 0,-1-1 0,3 0 0,-3-1 0,0 3 64,-4-1-160,3 1-96,0-1 32,0 1 64,-1-3 0,4 2 64,-3-2-128,0-2-64,-3-1 128,0 0 32,1-2 0,-5 0-64,0 1 32,2-4-32,-1 2 64,-4-1 32,1 0-32,0-1-64,1 0 32,-4-1-32,3 1 0,-4 0 0,1 0-96,1-1 64,-4 0-192,3-1 0,-3 0-256,0 0-32,0 0-576,0 0-159,0 0-2753,1 5-1824,-1-3 2368</inkml:trace>
  <inkml:trace contextRef="#ctx0" brushRef="#br2" timeOffset="80">5756 1284 7808,'0'4'2976,"0"-10"-1600,0 6-832,0 0 864,0 0-160,-2 0 31,2-2 1,-2 0 64,0 2-736,0 2 0,0 0 0,-1 0-288,1 0-32,0 0-160,2 0-32,2 0-96,0 0-96,3-2 128,-3 0 96,2 0-32,0 0 0,-1-2-32,1 0-64,0-2 32,-2 4 32,-2 0-96,0-4 0,-2 2 96,-2-4 32,0 3-128,-1 1 32,-1 4 64,2-1 32,-1 1 96,2 0 96,-1 2-128,2 0-32,-1 0-64,3 2-64,0-1 32,3-1-32,-1 1-96,2-2 64,1 1 32,0-2 64,1-2-32,0 0 64,-1-2-64,1-2-32,-1 1-64,-3-4 32,-2 2-32,-2 1 0,-1 2 64,-1 0 64,0 0-32,-1 0 64,-1 0 128,2 2 128,0 0-192,-1 0-96,3 0-32,1 2 32,-1 0-96,2 0 0,0-2-320,0 0-160,2 0-800,1 0-288,4 0-2048,1 4-927,-3-8-1</inkml:trace>
  <inkml:trace contextRef="#ctx0" brushRef="#br0" timeOffset="81">7549 1294 7680,'1'-1'2880,"-1"0"-1536,2-3-736,-1 2 928,-1 2-416,0 0 0,0 0-161,2 0-31,-2 0-512,2 0 320,0 2 128,-2 2-32,2 3-32,0 4-160,-1 3-64,-1 2-128,2 2-32,0 1-224,-2-1-128,0 2-32,0 1 32,0-3-32,0-3 64,0 1-64,0-6-32,0 1-128,0-5-64,0-1-416,0 0-96,0-1-256,-2-6-1248,0-1 0,1-2-3167</inkml:trace>
  <inkml:trace contextRef="#ctx0" brushRef="#br0" timeOffset="82">7477 1382 9472,'-2'0'3520,"2"0"-1920,-2 0-960,2 0 959,4 0-95,1 0 128,2 0-352,2 0-128,3 0-640,0 0 160,1 0 192,-2 0-416,-2 0-64,4 0-256,-1 0-96,0 0-352,1-2-128,-4 2-768,1-3-256,0-1-1216,1 1-447,-2-1-2145</inkml:trace>
  <inkml:trace contextRef="#ctx0" brushRef="#br0" timeOffset="83">7836 1294 5760,'0'0'2176,"3"-1"-1152,-3 0-480,0 1 640,0 0-256,0 0-64,0 0-128,0 0 0,0 0-416,0 0 32,0 1 64,0 0-96,0 4 64,0-1-96,0 3 0,0 1-97,0 5 33,0-3 0,0 5 96,0-3-32,0 5 0,0 0-32,0 1 0,0 2-64,0-1-32,0 0-32,0-5 0,3 2-64,-3-2 32,0 5-64,0 1-32,0-2 32,-1 1-32,1 1 0,0 0 64,0 0-32,0 0 64,0 2-64,0-2-32,0-2 32,0-1-32,0-4 0,0 3 0,0-1 64,-2 2 32,1-1 32,1-1 0,0 0-64,0-1-64,0-1-64,0 0 32,0 2 32,0 1 64,0-2-96,0 2 0,1-1 96,-1-2 32,0 2-128,0-3 32,0-3 64,0 0 32,0 0-128,0-3 32,0 1 0,0 1 0,0 2 0,0-1 0,0-2 0,0 1 0,0 2 64,0-2 32,0-1-128,0 3-32,0-3 96,0 0 32,0 0-96,0 2-32,0 0-64,0-2 96,0 2 64,0-1 128,0 3-224,0-2 0,0 2 0,0-3 32,0 1 96,0-3 96,0 0-64,0 2-128,0 1 0,0-4 32,0 2 64,0 0-32,0-2-32,0 1 32,0-2-32,0-1 0,0 0 0,0-1-96,0 0 0,0-1-576,0 1-224,0-2-800,2-5-3935</inkml:trace>
  <inkml:trace contextRef="#ctx0" brushRef="#br2" timeOffset="84">4367 2096 17292,'0'21'243,"0"2"-147,3-4-64,-3-2 32,0 2 32,0 0-128,0-4 32,0 4-64,0-1 0,0 1 192,0-2 64,0 3 0,0-6-32,0 5-96,0-4-64,0 2 32,0-2-32,0-1-96,0-1 64,0 1 96,0-2 32,0-4 32,0 2 0,0 3-160,0-3-32,0-1 32,0-1 64,0-2-64,0 3 0,0 0 32,0-7 64,0 1-32,0 2-32,0-1 96,0 1 64,0 1-64,2-2-64,-2 0 0,0 0-32,0-1 0,0 1 64,0 0 32,0 0 32,0 0-64,0 0-64,0-4-64,0 7 32,2-7 32,-2 4 64,0 0-96,2 1 0,-2-5-32,1 6 0,-1-6 128,0 4 32,3-4-128,-2 5-32,1-5 32,-1 4 64,1-4 0,-1 4-32,1-4 32,0 0 32,2 0-32,-1 2 64,1-2-128,1 0 0,0 0 32,1 0 0,0 0-96,1 0 64,1 0 32,1 0 0,-3 0 0,3 0 0,0 0-96,5 0 64,1-2 96,3 0 32,-1 0-32,3-2 32,-1-1-64,0 3-32,2 0 96,0 0 0,1-1-128,-4 3 32,7 0 0,-2-1 0,-1-1 0,2-1 0,-4 1 0,1 0 0,4 0 0,-1 2 64,-5-2-96,3 2-64,0 0 64,5 0 64,-7 0 0,5 0-32,-5 0 32,-1 0 32,1 0-32,1 0 64,3 0-128,-5 0 0,1 0 32,4 0 64,0 0-32,0 0-32,-1 0 32,-2 0-32,-1 0 128,-1 0 64,0 0-64,0 0-96,0 0 0,-3 0 32,-1 0-32,5 2-32,-2-2 32,-1 2 32,1 0-32,-3-2-32,1 0 32,-2 0-32,0 0-96,-2 0 64,-1 0 96,-1 0 96,2 0-128,-2 2-96,1-2 32,2 3 0,-4-3 32,2 2 0,-1-2 64,2 1 32,-4-1-32,3 3-128,0-1 32,-3 0 96,4 0 32,-3-2-32,0 3-64,-4-3-64,4 0 32,0 2 32,-2-2 0,0 0 0,-2 0 0,0 0 0,0 0 0,1 0 0,-1 0 0,-1 0-96,-1 0 64,0 0 96,-1 0 32,0 0-128,-2 0-32,2 0 96,-1 0 32,2 0-96,0 0 32,-2 0 0,1 0 0,0 0 0,1 0 64,-1 0-96,0 0 0,-2 0 32,2 0 0,-2 0 0,0 0 0,2 0 0,-2 0 0,0 0 0,0 0 64,3 0-96,-3 0 0,0 0 32,0 0 64,0 0-32,0 0 64,4-2-128,-4 2 0,0-5 96,0 1 32,1 0-32,-1-1 32,0-1 0,0 0 32,0 1-64,0-1-64,0 0 32,0 0-32,0-1 0,0 3 64,0-2-32,0-5-32,0-1 32,0-8 32,-1 2-96,1-5 0,0-3 32,0 1 0,0 2 0,0 1 0,0 1 0,0 0 64,0 2-96,-4 1 0,4 0 32,0 4 64,-3-3-32,1-2 64,0-4-128,0-5-64,2 1 128,0-5 32,0 1-96,0-1 32,0 1-64,0 3 0,0 4 64,0 5 64,0 5-32,0-3-32,0 0-64,0-1 32,0-6 32,-2-1 64,1 0-32,-1-1-32,-2-1 32,3 1-32,-2-1-96,2 0 0,-1 4 64,-1-1 0,1 9 32,0 1 64,2 1-32,-1-2-32,-1 1-64,0-1 32,1 0 32,-1 0 64,2 1-32,-2 1-32,0-2 32,0 2-32,2 1 0,0-1 64,2 3-96,-4-1 0,2 3-32,0-1 0,0 1 64,0 1 0,0 1 0,0 0 64,2-1 32,-2 3 32,0-2-160,0 2-32,0 0 32,0-1 0,0 1 32,0 0 64,0 0-96,0 2 0,-2-2-32,2-1 0,0 1 64,0-1 0,0 2 0,0 3 64,0-4-96,0 4 0,-1-3-128,1 3 32,0 0 0,0 0-32,0 0-32,0 0-32,0 0-32,0 0 64,0 0-96,0 0-32,0 0 0,0 0 32,0 0-96,0 0-96,0-2-64,0 2 0,0 0-1279,0 0-449,1 2-1952</inkml:trace>
  <inkml:trace contextRef="#ctx0" brushRef="#br2" timeOffset="85">5363 1315 6272,'0'0'2368,"0"0"-1280,2-2-768,-2 2 544,0 0-224,5 0 32,-1-2 160,1 2 128,1 0-512,2 0 32,1 0-32,-5 0-96,3 0-32,0 0-64,2 0-1,3 0-127,-1 0-96,0 0 64,6 0 64,1 0 0,3 0 64,3 0-64,-2 0 0,5 0-96,1 0 32,0 0-64,6 0 64,3 2-128,-2 0 0,8-2-32,-6 0 0,2 0 64,2 0 64,-1 0 32,1 0 32,2 1 64,1-1 32,-4 0-96,2 0-96,-1 0 0,3 2-32,-3-2 0,3 1 64,5-1 32,-6 0 32,3 0 0,5 0 0,-6-1-64,4-1-64,1 2 96,1 0 0,-3 0-128,5 0 32,-3 0 0,-4-1 0,3 1 64,4 0 32,-12 0 32,-2 0 0,0 0-224,-5 0 0,-2 0-32,-6 1 64,-6 1 32,-1-2 96,-6 0-32,-1 0 64,-3 0-64,-2 1 64,-5 2-224,-2-2-32,-2-1-640,-3 0-288,1 0-1631,-1 3-641</inkml:trace>
  <inkml:trace contextRef="#ctx0" brushRef="#br2" timeOffset="86">6120 1334 9216,'-5'0'3424,"5"-3"-1856,-2 3-1120,2 0 896,0 0-257,0-2 97,0 2-32,-2 0-32,2 0-576,0 2 224,-4-1 128,4 1-352,-3-1-128,3 1-192,0 0-64,0 0-96,0 2 32,3-2-128,-3-1-64,0 0 192,4-1 96,-2-1-96,5 0-64,-3-3 0,0 1 32,0 2-96,2-1 0,-6-3-32,0-1 0,-4 1 128,2 0 32,-2 4 96,0 1 32,2 0 32,0 3 128,-3 0-192,3 0-96,0 0-64,2-1 32,0 0-96,0-1 0,0 1 32,0-2 64,2 0-96,1 0-64,1 0-96,0 0-32,-3-2-96,-1 2 32,0 0-352,0 0-64,0 0-736,-1 0-384,-1 0-2047,2 0-865,0-1 288</inkml:trace>
  <inkml:trace contextRef="#ctx0" brushRef="#br2" timeOffset="87">6116 1345 6272,'0'0'2368,"0"-2"-1280,-1 2-864,1 0 640,0 0-160,0 0-32,1 0 64,3 2 0,-4 0-384,0 1 128,0 2 96,0 1-64,0 2 96,0 2-129,-2 1-31,2 0-192,0 2-96,0 1 64,2 4 0,0 1 32,-2 2 0,-2-1-64,2-4-32,0-3-96,0 2-64,0 2-64,0 0 32,0 0 96,0 1 32,0 0-32,0 0 32,0-1-64,0 0 64,2 1-64,-2 1 64,0-1 0,0-2 96,0 0-32,0-6 64,2-1-128,-2-1-64,1 0 0,-1 2-32,2-1 0,-2 1 0,0 0 0,0 0 64,0-1 96,1 1 128,2-1-64,-3 1-64,0-2-64,0 1 0,0-1 0,0 2 96,0-1-32,0 0 64,1 1-128,-1-1-64,0-1 0,0 0-32,0 0 64,0 0 32,2-1-32,0-1-64,-2-1 96,0 1 0,2-2-128,-1 1 32,-1 1 0,0-4 64,2 2-32,0-1-32,-2 1 32,2-2-32,-2 2 0,1-2 0,-1-1 0,0 0 0,2 1 0,-2 0 0,0-2 64,2 0 32,-2 1-32,1-1-64,1 2 32,0-2-32,2 0 64,-1 2 32,3-2 160,-1 0 96,0 0-128,0 0-64,2 0 0,0 0 32,1 0-96,-1-2 0,-3 2-32,2 0-64,-1-2 32,0 2 32,3 0-32,-1 0-32,2 0-64,-1 0 32,1 0 32,0-1 0,0-1 0,-1 0 0,3 2 0,-2-1 0,0 1 0,-4 0 64,2 0-96,1 0 0,-2 0 32,-3 0 0,3 0 64,-2 1 32,1-1-128,-5 0 32,0 0-64,0 0 0,0 0 0,0 0-64,0-2-704,0 0-320,0-2-1504,0 0-704,0-2-2047</inkml:trace>
  <inkml:trace contextRef="#ctx0" brushRef="#br1" timeOffset="88">9701 1438 7680,'1'-1'2880,"-1"-1"-1536,2-1-736,0 1 928,-2 2-416,0 0 0,0 0-161,2 0-31,-2 0-512,2 0 320,0 2 128,-2 1-32,1 4-32,1 4-160,-1 3-64,-1 3-128,2 1-32,0 0-224,-2 1-128,0 0-32,0 2 32,0-3-32,0-2 64,0-2-64,0-2-32,0-2-128,0-4-64,0 0-416,0-1-96,0-1-256,-2-6-1248,0-2 0,1 0-3167</inkml:trace>
  <inkml:trace contextRef="#ctx0" brushRef="#br1" timeOffset="89">9629 1526 9472,'-1'0'3520,"1"0"-1920,-2 0-960,2 0 959,3 0-95,2 0 128,2 0-352,2 0-128,4 0-640,-2 0 160,2 0 192,-2 0-416,-1 0-64,2 0-256,0 0-96,0 0-352,1-2-128,-4 2-768,2-4-256,-2 1-1216,2 0-447,-2-1-2145</inkml:trace>
  <inkml:trace contextRef="#ctx0" brushRef="#br1" timeOffset="90">9988 1438 5760,'0'0'2176,"3"-1"-1152,-3-1-480,0 2 640,0 0-256,0 0-64,0 0-128,0 0 0,0 0-416,0 0 32,0 2 64,0-1-96,0 3 64,0 0-96,0 3 0,0 2-97,0 4 33,0-3 0,0 4 96,0-1-32,0 4 0,0-1-32,0 3 0,0 1-64,0-2-32,0 1-32,0-4 0,3 0-64,-3 0 32,0 4-64,0 0-32,0 0 32,-1 0-32,1 0 0,0 1 64,0 1-32,0-1 64,0 1-64,0 0-32,0-3 32,0-1-32,0-4 0,0 2 0,0 0 64,-2 1 32,1 2 32,1-3 0,0-1-64,0 0-64,0-1-64,0 1 32,0 0 32,0 2 64,0-1-96,0 0 0,1 0 96,-1-2 32,0 2-128,0-3 32,0-2 64,0-2 32,0 1-128,0-2 32,0-1 0,0 2 0,0 3 0,0-3 0,0-1 0,0 1 0,0 2 64,0-1 32,0-2-128,0 2-32,0-2 96,0 0 32,0 1-96,0 0-32,0 1-64,0-1 96,0 0 64,0 1 128,0 1-224,0 0 0,0 0 0,0-2 32,0 1 96,0-3 96,0 1-64,0 1-128,0 0 0,0-2 32,0 1 64,0-1-32,0-1-32,0 2 32,0-3-32,0-1 0,0 0 0,0-1-96,0-1 0,0 1-576,0 0-224,0-2-800,2-5-3935</inkml:trace>
  <inkml:trace contextRef="#ctx0" brushRef="#br0" timeOffset="91">1725 1480 7680,'1'-1'2880,"-1"0"-1536,2-3-736,-1 2 928,-1 2-416,0 0 0,0 0-161,2 0-31,-2 0-512,2 0 320,0 2 128,-2 2-32,2 3-32,0 4-160,-1 3-64,-1 2-128,2 3-32,0-1-224,-2 0-128,0 2-32,0 0 32,0-1-32,0-4 64,0 0-64,0-4-32,0-1-128,0-3-64,0-2-416,0 0-96,0-1-256,-2-6-1248,0-1 0,1-3-3167</inkml:trace>
  <inkml:trace contextRef="#ctx0" brushRef="#br0" timeOffset="92">1652 1568 9472,'-1'0'3520,"1"0"-1920,-2 0-960,2 0 959,3 0-95,3 0 128,1 0-352,2 0-128,3 0-640,0 0 160,1 0 192,-3 0-416,0 0-64,3 0-256,-1 0-96,0 0-352,1-2-128,-4 2-768,1-3-256,0-1-1216,1 1-447,-2-1-2145</inkml:trace>
  <inkml:trace contextRef="#ctx0" brushRef="#br0" timeOffset="93">2011 1480 5760,'0'0'2176,"4"-1"-1152,-4 0-480,0 1 640,0 0-256,0 0-64,0 0-128,0 0 0,0 0-416,0 0 32,0 1 64,0 0-96,0 4 64,0-1-96,0 3 0,0 1-97,0 5 33,0-3 0,0 4 96,0-1-32,0 4 0,0 0-32,0 2 0,0 0-64,0 0-32,0 0-32,0-5 0,3 1-64,-3 0 32,0 4-64,0 1-32,0-2 32,-1 1-32,1 1 0,0 0 64,0 0-32,0 0 64,0 2-64,0-2-32,0-2 32,0-1-32,0-4 0,0 3 0,0-2 64,-2 3 32,0 0 32,2-3 0,0 2-64,0-2-64,0-1-64,0 0 32,0 2 32,0 1 64,0-2-96,0 2 0,2-2 96,-2 0 32,0 1-128,0-4 32,0 0 64,0-3 32,0 1-128,0-3 32,0 0 0,0 3 0,0 1 0,0-1 0,0-3 0,0 2 0,0 3 64,0-3 32,0-1-128,0 3-32,0-3 96,0-1 32,0 2-96,0 1-32,0-1-64,0 1 96,0-1 64,0 0 128,0 3-224,0-2 0,0 1 0,0-1 32,0-1 96,0-2 96,0 1-64,0 2-128,0-1 0,0-3 32,0 2 64,0 0-32,0-2-32,0 2 32,0-5-32,0 3 0,0-3 0,0 0-96,0 0 0,0-1-576,0 1-224,0-2-800,2-5-3935</inkml:trace>
  <inkml:trace contextRef="#ctx0" brushRef="#br1" timeOffset="94">7840 1545 6272,'0'0'2368,"0"0"-1280,2-2-768,-2 2 544,0 0-224,4 0 32,-1-2 160,1 2 128,2 0-512,0 0 32,2 0-32,-4 0-96,1 0-32,1 0-64,2 0-1,2 0-127,-1 0-96,1 0 64,3 0 64,3 0 0,1 0 64,3 0-64,-1 0 0,4 0-96,0 0 32,1 0-64,5 0 64,2 2-128,-2 0 0,7-2-32,-5 0 0,2 0 64,2 0 64,-2 0 32,1 0 32,3 1 64,0-1 32,-3 0-96,1 0-96,0 0 0,2 1-32,-3-1 0,3 2 64,4-2 32,-4 0 32,1 0 0,5 0 0,-5-2-64,3 1-64,2 1 96,-1 0 0,-1 0-128,3 0 32,-2 0 0,-3-1 0,2 1 64,3 0 32,-9 0 32,-2 0 0,0 0-224,-4 0 0,-3 0-32,-4 1 64,-5 0 32,-1-1 96,-5 0-32,-1 0 64,-2 0-64,-2 2 64,-4 1-224,-2-2-32,-2-1-640,-2 0-288,0 0-1631,0 3-641</inkml:trace>
  <inkml:trace contextRef="#ctx0" brushRef="#br2" timeOffset="95">10880 1563 7808,'-3'-5'2880,"3"8"-1536,0-6-576,0 3 864,0 0 160,-2 0 159,-1 3-575,1 1-192,-1 1-672,3 0-96,0 1-64,0 0 0,3-2 32,-1 1-128,3-1-96,2 1 0,1-2-32,1-2 0,4-1 0,-1 0-64,-2-1-64,-1-7 32,-1 2 32,-4-4-32,-1 1-32,-3-1 160,-6 1 128,0 5 32,-4 4 64,-2 2-64,0 5-32,2 0-160,0 0-32,3 2-32,2-2-64,0 2-64,3 0 32,2-1 32,5-2 64,-1 0-32,4-5-32,1-1 32,2-1 32,-2-2-96,1-2 0,-5 1-32,-3-1 0,-2-7 64,-2 0 64,-3 1-32,-3-1-32,1 3 160,0 5 128,-1 1-224,1 6-32,0 1-32,2 3 0,0 0-224,3 0-96,2-3-1152,2 2-480,5 1-4799</inkml:trace>
  <inkml:trace contextRef="#ctx0" brushRef="#br1" timeOffset="96">8296 1563 9216,'-4'0'3424,"4"-3"-1856,-1 3-1120,1 0 896,0 0-257,0-2 97,0 2-32,-2 0-32,2 0-576,0 2 224,-3-1 128,3 1-352,-3 0-128,3-1-192,0 1-64,0 1-96,0 0 32,3-1-128,-3-1-64,0 1 192,3-2 96,-1-2-96,3 1-64,-2-2 0,2 0 32,-2 1-96,1 0 0,-4-3-32,0-1 0,-3 1 128,2 0 32,-2 4 96,-2 1 32,4 0 32,-1 3 128,-2 0-192,3 1-96,-1-2-64,2 0 32,0 0-96,0-1 0,0 1 32,0-2 64,2 0-96,0 0-64,1 0-96,0 0-32,-2-2-96,-1 2 32,0 0-352,0 0-64,0 0-736,-1 0-384,0 0-2047,1 0-865,0-1 288</inkml:trace>
  <inkml:trace contextRef="#ctx0" brushRef="#br2" timeOffset="97">10031 1591 5248,'-7'3'2016,"7"-6"-1088,0 8-384,0-5 640,0 0-64,0 0 64,0 0-288,-2-2-160,2 2-416,-2 0 0,2 0 32,-2 2-128,2-2 32,0 0-32,0 0 32,0 0 0,4 0 0,1 0-1,-1 0 1,4 0-64,2-2-32,1 2-96,2 0 32,2 0 0,-1-3 96,3 3-96,0-3-64,0 2-96,1 1 32,1 0 96,2 0 32,-1-6-128,5 6-32,-8 6 32,5-5 0,-3-1 32,8 0 64,0 0-96,-3 0 0,-1 0-32,1 0 0,-2 0 64,-3 0 0,1 0 64,-1-1 32,3 1-32,-2 0-64,-1-3-64,1 3 32,-3 0 32,2 0 64,5 0-96,-4 3 0,-1-3-32,1 0 0,-1 0 64,-2 0 64,-2 0-32,0 0-32,-3 0 96,0 0 0,1-3 32,-4 0 64,-2 1-96,0 2 0,1 0-96,-3 0-32,-1 0 32,1 0 0,0 0 0,0 0 0,0 2 0,0-2 64,0 0-96,0 0-64,-5 0 128,0 0 32,0 0-512,0-4-224,0-1-4255</inkml:trace>
  <inkml:trace contextRef="#ctx0" brushRef="#br1" timeOffset="98">8285 1574 6272,'0'0'2368,"0"-1"-1280,-3 1-864,3 0 640,0 0-160,0 0-32,3 0 64,0 1 0,-3 1-384,0 1 128,0 2 96,0 1-64,0 2 96,0 2-129,-2 1-31,2 0-192,0 2-96,0 1 64,2 5 0,-1-1 32,-1 3 0,-1-1-64,1-4-32,0-2-96,0 0-64,0 2-64,0 3 32,0-3 96,0 2 32,0 0-32,0 0 32,0-1-64,0 1 64,1-1-64,-1 3 64,0-2 0,0-3 96,0 1-32,0-6 64,2 0-128,-2-3-64,2 2 0,-2 0-32,1 1 0,-1-1 0,0 1 0,0 0 64,0-1 96,2 1 128,0-1-64,-2 1-64,0-2-64,0 2 0,0-2 0,0 2 96,0-2-32,0 1 64,2 1-128,-2 0-64,0-2 0,0 0-32,0-1 64,0 1 32,2-1-32,0-1-64,-2-1 96,0 1 0,1-1-128,1-1 32,-2 2 0,0-3 64,2 0-32,0 0-32,-2 1 32,2-2-32,-2 2 0,1-2 0,-1-1 0,0 1 0,2 0 0,-2-1 0,0-1 64,2 0 32,-2 2-32,2-2-64,-1 2 32,1-2-32,1 0 64,0 1 32,3-1 160,-1 0 96,1 0-128,-1 0-64,2 0 0,0 0 32,0 0-96,0-1 0,-1 1-32,-1 0-64,0-2 32,0 2 32,3 0-32,-2 0-32,3 0-64,0 0 32,0 0 32,-1-2 0,1 1 0,0-1 0,2 2 0,-3-2 0,2 2 0,-6 0 64,4 0-96,0 0 0,-2 0 32,-2 0 0,0 0 64,0 2 32,1-2-128,-5 0 32,0 0-64,0 0 0,0 0 0,0 0-64,0-3-704,0 1-320,0-2-1504,0 0-704,0-2-2047</inkml:trace>
  <inkml:trace contextRef="#ctx0" brushRef="#br0" timeOffset="99">2984 1708 7808,'-24'-40'2880,"11"29"-1536,-2 3-992,6 4 672,-8-1 0,-10 2 128,-1 3-97,-5 3 1,-2 10-576,0 10 64,4 12 32,-2 14-64,5-3 32,-5 3-96,9 13 32,7 8-256,8-5-128,9-9 0,9 6 64,6-10 224,11-4 64,5-2 32,13-6 128,2-9-288,0-10-96,8-6 0,-3-9 0,3-8-32,3-7 32,-6-7 0,-1-7 96,-11 6 32,5-12 32,-13 6-192,0-27-128,-10-9-32,-3 5 32,-9-1-96,-5 0 0,-13-5-128,-4 6-32,-2 2 96,2 18 32,2 4 64,-13 3 0,-14-12-224,1 3 0,2 5-64,-2 6 96,4 3-224,3 12-128,-1 4-352,0 4-160,5 4-576,4 2-224,5 2-3807</inkml:trace>
  <inkml:trace contextRef="#ctx0" brushRef="#br0" timeOffset="100">3642 1793 6912,'0'-6'2624,"0"2"-1408,0 0-640,0 2 800,0-1-128,0 3 32,0 0-65,0 0 1,0 0-640,0 0-256,4 3-96,-4 1 416,6 4 224,-5 2 0,-1 2-64,5 7-224,-5 2-32,0 4-128,0 1 64,4-3-192,-4 0-32,0-4-64,0-2 32,-2-4-64,2-3 0,0 0-96,0-2-64,0-1 96,0-2 0,0-2-192,0 0-64,0-2-160,0-1 32,0 0-768,0 0-320,0-1-512,-2 1-192,-4-5-3423</inkml:trace>
  <inkml:trace contextRef="#ctx0" brushRef="#br0" timeOffset="101">2848 1817 6912,'-2'-3'2624,"4"-4"-1408,-2 5-512,0 2 896,0 0-64,0 0 128</inkml:trace>
  <inkml:trace contextRef="#ctx0" brushRef="#br0" timeOffset="102">2848 1807 18239,'4'10'1408,"-4"5"-256,0-1-256,5 3-96,-5 0-192,2 0-32,3 3-192,-5 1 0,4 0-160,-4 0 32,5-4-160,-5-3-64,2-3 0,-2-3-32,0 1 0,0-3 64,0-1-192,0-3 32,0-2-736,0-4-352,-2-5-512,2-2-224,0 3-3807,0 2-1761,2 1 3776</inkml:trace>
  <inkml:trace contextRef="#ctx0" brushRef="#br0" timeOffset="103">3021 1861 13824,'-4'36'5183,"-1"-26"-2815,-5 7-1984,3-7 1184,3 9-544,-7 8-96,0 0-416,-2 9-96,0-2-224,1-5-192,4-2-32,1-4 96,1-6 32,1-3-384,1-3-224,-1-1-512,3-4-160,2-8-1696,2-6-1248,3-4-671,-1-1 287</inkml:trace>
  <inkml:trace contextRef="#ctx0" brushRef="#br0" timeOffset="104">3085 2039 10880,'-5'2'4128,"5"2"-2241,0 7-575,-2-7 1344,-2 7-928,2 5-320,0 5-416,2 2-192,0-2-416,2-3-32,0-1 0,2-2-128,3-5 32,-1 1-160,3-2 0,2-3-96,0-3-32,0 0-128,0-6-32,0 0-608,4-6-288,-4-3-640,-2-5-256,-2 0-96,-1 1 32,-6 1-1791,0 6-769,-2 1 928</inkml:trace>
  <inkml:trace contextRef="#ctx0" brushRef="#br0" timeOffset="105">3023 2131 6272,'-6'0'2368,"4"0"-1280,-1 0-512,3-3 800,0 2-64,-2-4 0,0 1 0,0-2 31,0 0-735,-3-3 288,3 1 160,0 0-128,0-2 0,4 1 32,-2 1 32,0-1-448,7 3-160,-3-1 32,5 3 96,-3 4 32,5 2-32,0 0 0,0 0 0,5 1-128,-1-1-64,2 0-192,-4-2-96,1-2-96,-4-3-32,1-1-736,-2-4-320,-2-3-960,-3 3-416,2 1-64,-3 5-31,-1 4-2497</inkml:trace>
  <inkml:trace contextRef="#ctx0" brushRef="#br0" timeOffset="106">3571 1917 7808,'-2'0'2976,"2"0"-1600,2 0-832,-1 2 864,3-2-160,1 0 31,2 0-287,2 0-128,1-2-480,1 0 96,0 0 160,-1-1-224,-1-1 0,1 4-224,0-3-64,1 3-128,-2 0-32,0 0 32,-1 0 64,1 0-320,0 0-128,-2-1-320,-2-1-32,2-2-256,-2 2-96,-1-2-799,1 1-417,-1 1-1792</inkml:trace>
  <inkml:trace contextRef="#ctx0" brushRef="#br0" timeOffset="107">5088 1896 6528,'-2'-1'2464,"2"1"-1344,0 0-480,0 0 864,0 0-160,0 0 0,0 0-192,0 1-65,0 2-607,0 0 192,0 3 96,0 3 32,0 3 0,0 4-192,0 0 32,2 3-224,-1-2 0,1-4-128,-2 1 0,0-3-160,0 2-32,0-3-32,0 3 32,0-4-128,0 0-64,0-2-160,0-3 0,-2 0-992,1-4-384,-1-2-2048,-1 0-927,-3 1 95</inkml:trace>
  <inkml:trace contextRef="#ctx0" brushRef="#br3" timeOffset="108">6436 1880 7168,'0'0'2720,"0"0"-1472,0 1-768,0-1 832,0 1-224,1 0 32,-1-1-288,0 0-65,1 2-415,-1-2 128,1 2 96,0-1 32,-1 0 32,2 1-96,-2-1 64,2 1-192,-1-2-96,0 2-96,1 0 0,-1 0 0,1 0 96,-1 1-32,0 0 64,1-1 0,0 1 32,0 1-64,1 0-32,-2 0-256,2 0-64,-1 0 64,0 1 32,1-1-96,-1 1 32,0-1 0,0 3 64,0-2 32,0 2 32,0-3 64,0 2 96,0-2-64,1 0 32,-1 1-96,0 1 0,1-3-96,-1 2 32,0-1-64,0 1-32,-1 0 96,1 0 0,0-1 32,0 3 0,0-3 0,0 1 0,0 1 0,1-2 64,-1 0-96,0 0-64,-1 0 0,1 0 32,0 0-32,-1-1-32,0 1 32,1-1 32,-1 0 32,0 0 32,1 0-160,-1 0-32,0 0 32,1-1 64,-1 1-64,0-1 0,0 0 32,0 0 64,0 0-32,0-1-32,0 1 32,0-1-32,0 0 0,0 1 0,0-1 64,0 1 32,0-1-32,0 0 32,0 1-128,0 0 0,-1 0 32,1-1 0,0 0 0,-1 0 64,0 0-96,0 1 0,1-2 32,0 2 64,-1-2-96,0 0 0,0 2 32,0-2 64,0 1-448,0 0-160,0 0-640,0-1-288,0 0-1472,0 0-576,0 0-2335</inkml:trace>
  <inkml:trace contextRef="#ctx0" brushRef="#br3" timeOffset="109">6350 2060 7296,'-1'1'2720,"2"0"-1472,-1-1-672,0 0 736,0 0-192,0 0 0,0 0-33,0 0 129,0 0-672,0 0 128,1-1 64,0 0 32,-1-1 96,2 0-192,-2 0-96,2-2-64,-2 2 0,1-1-128,1-2-64,0-1 160,2 0 128,-2-1-160,2 0-96,-1 0-192,1-2-64,0 2-32,-1 0-64,1 2 32,-1-1-32,0 1 0,0-2 0,0 0 0,-1 1 64,2 0-32,-2 2-32,0-1 32,1-1 32,-1 2-32,0-1-32,0 1 32,0 0 32,0 0-32,-1 2-32,0-1 32,0 2-32,0-1 0,0 0 0,-1 0 0,1 2 64,0-1-32,-1-1 64,2 0-128,-2 1-64,1 0 64,0 1 64,-1-2 0,1 2 64,-1 0-64,0 0 64,0 0-64,0 0-32,0 0-544,0 0-192,-1 0-1920,1 0-736,-1-2-2975</inkml:trace>
  <inkml:trace contextRef="#ctx0" brushRef="#br3" timeOffset="110">6562 2138 5504,'0'0'2112,"0"1"-1152,0-2-416,0 1 704,0 0-160,0 0 32,0 0-32,0 0 64,0 0-640,0 0 128,0 0 95,0 0-255,0 0-32,0 0-128,0 0 32,0 0 96,0 0 32,0 0-192,0 0-32,0 0 0,1 0 64,-1-1-32,0 0 64,0 1-128,1-1-64,0-1-64,-1 1-96,1 0 32,0-1-32,-1 0 0,2 1 0,-1-2 0,0 2 64,1-2-32,-1 0-32,1-1 32,0 2-32,-1-2 0,1 2 0,0-1 0,0-1 0,0 0 0,0 0 0,0-1 0,2 1 0,-2 0 0,0 0 0,0-1 0,0 2 64,1-1-96,-1 1 0,-1 0 32,1-1 0,0 2 0,0-3 0,0 3-96,0-2 64,0-1 32,0 1 64,0 1-32,0-1-32,-1 1 32,1-1 32,0-1-96,-1 3 0,1-2 32,-1 1 64,1 1 32,-1-1 96,1 1-96,-1-2-64,1 1 0,0 0 32,0 0-96,0-1 0,-1 2 32,0-2 0,1 2 0,-1-1 64,-1 1-96,2-3 0,0 3 32,-2-1 64,2 0-32,-1 1-32,0 0-64,1 1 32,-1-2 32,0 3 0,0-2-96,0 0 64,1-1 32,-1 1 0,0-1 64,0 1 32,0-1-32,0 2-64,0-1-64,0-1 32,0 2 32,-1 0 64,0-1-96,2 0 0,-2 1 32,0-1 0,1 1 0,0 0 0,-1 0 0,0 0 0,0 0 0,0 0 0,0 0 0,1-1 64,0 1-96,-1 0 0,0 0 32,0-1 64,1 2-32,0-2 64,-1 1-128,0 1 0,0-1-32,1 1 0,0-1 64,-1-1 0,0 2 0,0 0 64,1 0-32,-1 0-32,0-1-64,0 1 32,0 0 32,0 0 64,0 0-32,0 0-32,0 0 32,0 0-32,0 0-160,0 0 32,0 0-288,0 0-128,0 0-352,0 0-160,0 0-832,0 0-415,0-1-2369</inkml:trace>
  <inkml:trace contextRef="#ctx0" brushRef="#br3" timeOffset="111">6689 1889 7168,'0'0'2720,"0"0"-1472,0 2-768,0-2 832,0 1-224,0-1 32,1 0-288,-1 1-65,0 0-415,1 0 128,0 0 96,-1 1 32,1-1 32,0 0-96,0 1 64,0-1-192,1 0-96,-1 1-96,0 0 0,0-1 0,1 2 96,0 0-32,0-1 64,-1 0 0,2 2 32,-2-1-64,1 2-32,0-1-256,0-1-64,0 1 64,1 1 32,-1-1-96,0 1 32,0 0 0,1 2 64,-2-3 32,2 3 32,-1-2 64,0 0 96,0-1-64,0 1 32,0 0-96,1 0 0,-1-2-96,0 2 32,0-1-64,0 2-32,0-2 96,1 2 0,-2-2 32,2 2 0,-1-2 0,-1 2 0,1-1 0,0-1 64,0 0-96,0 0-64,0 0 0,0 0 32,-1 0-32,1 0-32,-1-1 32,0 1 32,1-1 32,-1-1 32,0 1-160,1 0-32,-1 0 32,1-1 64,-2 1-64,2-1 0,-1 0 32,0 0 64,0 0-32,0-1-32,0 1 32,0 0-32,0-1 0,-1 1 0,2-1 64,-1 0 32,0 0-32,-1 1 32,2 0-128,-2-1 0,1 1 32,0-1 0,-1 1 0,0-1 64,0 0-96,1 0 0,0-1 32,-1 2 64,0-2-96,0 1 0,0 0 32,1 0 64,-1 0-448,0-1-160,0 1-640,0-1-288,0 1-1472,0-1-576,0 0-2335</inkml:trace>
  <inkml:trace contextRef="#ctx0" brushRef="#br3" timeOffset="112">6815 2148 5504,'0'0'2112,"0"1"-1152,0-2-416,0 1 704,0 0-160,0 0 32,0 0-32,0 0 64,0 0-640,0 0 128,0 0 95,0 0-255,0 0-32,0 0-128,0 0 32,0 0 96,0 0 32,0 0-192,0 0-32,0 0 0,1-1 64,-1 1-32,0-2 64,1 2-128,-1 0-64,1-3-64,-1 3-96,1-2 32,0 0-32,0 0 0,0 1 0,0-1 0,1 0 64,-1-1-32,1 1-32,0-2 32,-1 1-32,0 0 0,1 0 0,0 0 0,0-1 0,0 0 0,0 0 0,1 0 0,0-1 0,-1 1 0,0 0 0,0 0 0,0 0 64,1 0-96,-1 1 0,0 0 32,0 0 0,-1 0 0,1-1 0,0 1-96,0-1 64,0-1 32,0 2 64,0-1-32,0 0-32,0 1 32,-1-1 32,1 0-96,-1 1 0,1 0 32,-1-1 64,1 2 32,0-1 96,-1 1-96,0-1-64,1-1 0,0 2 32,0-2-96,-1 1 0,1 0 32,0 0 0,-1 0 0,0 0 64,0 1-96,1-2 0,-1 1 32,0 1 64,1-1-32,-2 0-32,2 2-64,-1-1 32,0 0 32,0 1 0,0-1-96,0 0 64,1-1 32,-1 1 0,0 0 64,1 0 32,-2-1-32,1 1-64,0 0-64,0 0 32,0 0 32,-1 1 64,1-1-96,0 1 0,-1-1 32,1 1 0,-1 0 0,1-1 0,-1 2 0,0-2 0,1 2 0,-1-2 0,0 1 0,0-1 64,1 1-96,-1 0 0,0 0 32,1 0 64,-1 0-32,1 0 64,-1-1-128,0 2 0,1-1-32,-1 1 0,1-1 64,-1 0 0,0 1 0,0 0 64,1-1-32,0 1-32,-1 0-64,0 0 32,0 0 32,0 0 64,0 0-32,0 0-32,0 0 32,0 0-32,0 0-160,0 0 32,0 0-288,0 0-128,0 0-352,0 0-160,0 0-832,0 0-415,0-1-2369</inkml:trace>
  <inkml:trace contextRef="#ctx0" brushRef="#br3" timeOffset="113">7069 2162 7168,'0'1'2720,"0"-1"-1472,0-2-768,0 2 832,0 0-224,-1 0 32,0-1-288,1 0-65,0 0-415,0 0 128,-1 0 96,1 0 32,-2 0 32,2-2-96,-2 3 64,2-2-192,-2 1-96,1 0-96,-1-1 0,0 0 0,1-1 96,0 1-32,-1-1 64,0 1 0,0-2 32,0 1-64,1-1-32,-1-1-256,-1 1-64,1 1 64,-1-2 32,1 0-96,0 1 32,0-1 0,0-1 64,0 1 32,0-2 32,0 3 64,0-2 96,0 2-64,-1-1 32,1 1-96,0-2 0,0 2-96,0 0 32,0 0-64,0-2-32,0 2 96,-1-2 0,1 2 32,0-1 0,0 0 0,0 0 0,1-1 0,-2 2 64,1 0-96,0 0-64,1 0 0,-1 0 32,0 1-32,1-2-32,-1 2 32,1-1 32,0 2 32,-1-2 32,1 2-160,-1-1-32,1 0 32,0 1 64,0 0-64,0-1 0,-1 1 32,2 0 64,-2 0-32,2 1-32,-2-1 32,2 1-32,-2-1 0,2 1 0,-1 0 64,-1-1 32,2 1-32,-2 0 32,2-1-128,-1-1 0,0 2 32,1 0 0,0-1 0,-1 2 64,0-2-96,1 2 0,0-2 32,0 1 64,0 1-96,-1-1 0,1 0 32,-1 0 64,1 1-448,0-1-160,0 0-640,0 1-288,0 0-1472,0 0-576,0 0-2335</inkml:trace>
  <inkml:trace contextRef="#ctx0" brushRef="#br0" timeOffset="114">2655 1977 8832,'0'-9'3328,"0"9"-1792,0 0-864,0 0 896,0 0-129,0 0 1,2 2-64,3 2-96,-1 3-672,0-1-96,1 2 32,1-3 0,3 3-32,1 3-256,2 1-96,-1 3-96,0-1-64,0-1-64,-2-3 32,-1 3-256,-1-7-64,0 2-384,-3-3-96,2 1-320,-3-6-96,-3 0-448,0 0-159,-3-6-1665,3 1-768,-2-3 768</inkml:trace>
  <inkml:trace contextRef="#ctx0" brushRef="#br0" timeOffset="115">2760 1961 10624,'-2'1'4032,"0"1"-2177,-2 13-767,0-11 1280,1 0-512,-4 4-128,-2 1-544,3 6-192,-1 1-576,1-1-96,-1 4-96,1-5 32,-1-1 64,0-3-224,3 3-128,0-6-352,-1 1-160,3-4-928,0-4-320,2 0-704,0-4-256,2-1-2911</inkml:trace>
  <inkml:trace contextRef="#ctx0" brushRef="#br0" timeOffset="116">3481 2223 4736,'9'-3'1824,"-4"-2"-960,3 3-672,-5-1 480,2 1-160,2-1 32,3-1-160,-1-1-64,2 0-192,1-2 64,0 1 0,0-1 64,2-1 0,1-1-64,-3 2 32,0-6 0,0 1 96,1 2-160,-1 2-96,2 0-32,-2-1-32,0 1 0,1 0 64,-2-1-32,2 1-32,0 2 32,-1-1 32,0 0 96,0 0 64,1 2 32,0 1 64,0-2-96,-4 1-64,3 0-64,-4 2 0,2-1-64,-5 2 64,1-3-64,3 3-32,-6-2 96,5 1 0,-4 1 32,0 1 64,-2-1-160,2 0-32,-4 2 0,0 0 64,3-2-32,-1 2-32,-1 0-64,-1 0 32,2 0 32,0-2 64,2 2-96,-2 0 0,1 0 32,-1 0 64,0-3-32,-2 3-32,0 0-64,0 0-32,0 0-576,0 0-224,0 0-800,0 0-352,0 0-1024</inkml:trace>
  <inkml:trace contextRef="#ctx0" brushRef="#br0" timeOffset="117">4988 2007 7808,'-2'0'2976,"2"0"-1600,2 0-832,-1 2 864,3-2-160,1 0 31,2 0-287,3 0-128,-1-2-480,2 0 96,0 0 160,-1-1-224,-1 0 0,1 1-224,1 0-64,0 2-128,-3 0-32,1 0 32,0 0 64,-1 0-320,1 0-128,-2-1-320,-1 0-32,1-4-256,-2 3-96,-2-2-799,2 1-417,-1 1-1792</inkml:trace>
  <inkml:trace contextRef="#ctx0" brushRef="#br2" timeOffset="118">2384 2065 8192,'-2'-4'3072,"2"4"-1664,0 0-928,0 0 768,0 0 32,0 0 159,0 0 225,-2 0 128,-1 0-960,1 0 384,-2 4 96,2-2-192,0 0-96,-1 2-384,1 1-160,2-1-256,0 0-96,0-2-64,2 0 32,3 0-64,-1-2 64,0 0 0,1 0 32,-1-2-64,-2-2-64,0 0 96,-2 0 0,-2-1 32,0 1 0,-2 0 0,-1 0 64,1 0 32,0 4 32,-1 0-64,1 0 32,0 0 64,1 0 64,1 4-96,0 0-96,0 2 0,2 1-32,0-1-160,2 0-32,2-2 32,1-2 0,1-2 32,3 0 64,0-2-96,-1-2 0,-1-2 32,0-2 0,-3 3 0,-2-1 64,-2-2-32,0 0 64,0 2-64,-2 1 64,0 1 0,0 0 96,-3 8-32,1-4 0,-1 4-32,1 1 64,2-2-96,0 0 0,0 1-32,-1 0-64,3 0-64,0 2-32,3-4-32,-1 0 0,0-2-608,0 0-256,0 0-416,-2 0-160,0-2-1600,2 4-704,1-12-2751</inkml:trace>
  <inkml:trace contextRef="#ctx0" brushRef="#br2" timeOffset="119">3328 2044 5120,'-5'0'2016,"5"0"-1088,-3 0-512,3 0 608,0 0-160,0-1 32,0 1 0,0 0 64,0 0-512,0 0 32,0 0 32,0 0 32,0 0 32,0 0 64,0 0-1,0 0 1,0 0 64,0 0-32,-1 0 64,-1 0-128,2 0 0,-5 0-192,5 0 0,0 0-256,0 0-32,0 0 0,0 0 0,0 0 64,0 0 32,0 0-32,0 0 32,7 0 64,-3 0 64,1 0-32,1 0 32,-2 0-64,5 0 0,-2 0-96,-1-3-32,5 1-192,0 2 32,-2 0 0,-2 0 0,-4 0 0,7 0 64,-4 0-32,-2 0-32,-2 0 32,3 0-32,-5 0-96,5 0 64,-4 0-256,1 0-64,-2 0-160,0 0-32,0 0-256,0 0-128,-2 0-544,1 0-224,-4 2-3871</inkml:trace>
  <inkml:trace contextRef="#ctx0" brushRef="#br2" timeOffset="120">2003 2053 5248,'-4'0'2016,"4"0"-1088,0 0-320,0 0 736,0 0-192,0 0-32,0-4-352,0 4-64,2 0-416,-2 0 32,2 0 96,0 0-160,1 0 0,-1 0 160,-2 0 96,4-3-65,0 3 1,3 0-128,-3 0-32,3 0-32,4 0 64,-2 0-160,5 0-96,7 0 32,-2 0 64,1-3-128,-2 3-32,2 0 0,-5 0 0,-2 0 0,4 0 0,-1 0 0,1 3 64,-2-3-32,1 0 64,6 0 0,-2 0 32,-3 0-64,-2 0-64,-2 0 96,-2 0 0,-2 0-128,-3 0-32,-1 0 32,-1 0 0,-2 0 32,1 0 64,-3 0-32,2 0-32,-2 0 96,2 0 0,-2 0-32,0 0 32,0 0-128,0 0 0,0 0 32,0 0 0,0 0-96,0 0 64,0 3 32,0-3 0,0 4 64,0-4 32,0 4-32,0 0 32,0-4 0,0 8 32,0 3 0,0 3 0,0 1-64,0-2 32,0 1 0,2 5 32,-2 4-64,0 0-64,0 3 32,0-1-32,0-3 0,0-2 0,0-4 128,3 2 64,-1-2-64,0 3-96,0-1 0,0 5 32,2-4-96,-1-3 0,1 4 32,-1-1 64,-1 4-32,0-2-32,-2 2 32,0 0-32,0-1 0,0-3 0,0 0 64,0-6 32,0 1-128,0-3 32,0 1 64,0 2 32,0-1-32,0 2-64,0 0 32,0-1 32,0 3-32,0-6-32,0 1 32,0-1-32,0 4-96,0-1 64,0 0 32,0-1 64,0 2-96,0 1 0,0-3 32,0-1 64,0-1-96,0 1 0,-2-1 32,2-3 64,0 1-32,0-1-32,-2 0 32,2-1-32,0-3 0,0 0 0,0 0-96,0-2 64,0 0 32,0 0 64,0 1-32,0-1 64,0 0-64,0-2-32,-3 0-64,3 0 32,0 0 32,-2 0 0,-3 2 0,5-2 0,0 0 64,-2 0 32,0 2-32,0-2 32,-2 0-64,-1 0-32,1 0 96,-1 0 0,1 0-32,-5 0-64,7 2-64,-2-2 32,-1 0 32,1 2 64,0-2-32,-1 0 64,1 0-64,-5 0-32,5 0-64,-3 0 32,1 0 32,-3 0 64,0 0-32,0 0-32,1 2-64,-3-2 32,2 0 96,-2 0 32,0 0-32,0 0 32,0 0-128,0 3-64,0-3 64,1 0 64,-1 0 0,-3 0-32,-1 0-64,0 0 32,-1 0 32,1 0 64,0 2-96,2-2 0,-3 0 32,1 0 0,-2 1 0,-3-1 64,2 0-96,3 0 0,-6 0 96,4 3 32,-2-1-32,1-2-64,3 2-64,-5-2 32,3 0 32,0 2 64,0 1-96,4-2 0,-7 1 32,4-2 64,0 3-96,3-2-64,-6 1 128,2-2 32,1 0 0,-3 0-64,0 0 32,5 0-32,-2 0 0,3 0 0,0 0 0,-2 0 0,-1 0 0,0 0 0,2 0-96,-2 0 64,1 0 32,2 0 0,2 0 0,-2 0 0,0 3 0,-3-1 0,0 0 0,2-2 0,-4 0 0,1 0 64,2 0-96,-2 0 0,5 2 32,-1-2 0,2 2 0,0 0 64,-4 1-96,2-1 0,-3-1 32,1 2 0,4-1 0,-4-1 0,4 2 0,0-1 0,2 0 0,0 0 0,3 1 0,-1-2 0,1 2 0,-3-1 0,2-1 0,3-1 0,-3 0 0,3 0 0,-1 2 0,3-2 64,0 0-96,0 0 0,0 3 32,0-3 64,-3 0-32,3 0-32,0 0 32,0 0-32,0 0 0,-1-3 64,1 1-32,0 1 64,-1-4-64,1 1-32,0 0 32,0-1-32,0-1 0,0 0 64,0 0-96,-3-1 0,1-1 32,2 2 0,0-1 0,0 1 0,-1 4 0,1-4 64,0-3-96,-1-3 0,1-5 32,0-4 0,0 0-96,0-4 64,0 3 32,-1 0 0,1-1 0,2 0 0,-2 2 0,2 3 0,0 1 0,0 2 64,0 3-96,0 1 0,0 3 32,0 2 0,0-1 0,-2 3 0,2-1-96,0 2 64,-2-2 96,2-1 32,0-1-32,0 1-64,0 0-64,0 2 32,0 0 32,0-1 64,-5 4-96,5 1 0,0-5 32,0 5 64,0 0-96,0-3 0,0 0 32,0-1 0,0 0 0,-2-1 0,2 0-96,-2-2 64,2 1 32,0 2 64,0-1 32,0 2 32,0 0-160,-2 1-32,2 2 32,0 0 0,0 0 32,0-4 64,-5 0-96,5 0 0,0-1 32,0 2 0,0-2 0,0 1 0,0-2 0,0 4 0,0-2 0,0 2 64,0 2-96,0 0 0,0-5 32,0 1 0,0 4 0,0-5 0,0 5 0,0-3 0,0 3 0,0-3 64,0 2-96,-2-1 0,2 2 32,0 0 64,0 0 32,0 0 96,0 0-96,0 0-64,0 0 64,-2-5 64,2 5-224,0 0 0,0-4 0,0 4 96,0-4 0,0 4 64,0-4-128,0 4 0,0 0 32,0-2 64,0 2-32,0 0 64,0 0-64,0 0-32,0 0-64,0 0 32,0 0 32,0 0 0,0 0 64,0 0 32,0 0-128,0 0 32,4 0-64,-4 0 0,5 0 64,1 0 0,1 0 64,2 0 32,-1 0-128,6 0-32,-1 2 32,-1-2 0,2 0 96,-1 0 96,-2 0-128,0 0-96,2 0 32,0-2 64,2 0 0,1 2 64,2-2-64,-3 2-32,0 0 32,-4 0-32,2 0 0,0 0 0,5 0 0,-5 0 64,0 0-96,0 0-64,-1 0 128,0 0 96,-3 0-32,0 0-64,-1 0-96,1 0 32,-2 0-32,-1 0 0,3 0 128,-3 0 96,0 0-128,0-3-32,-2 3 0,0 0 0,3-2 0,-3 2 0,-1 0 0,1-2 0,0 2 0,-4 0 64,0 0-32,0 0-32,0 0 32,0 0 32,0 0-32,0 0-32,0 0-64,0 0 32,0 0-32,0 0 0,0 0 64,0 0 0,0 0 0,0 0 64,0 0-256,0 0-32,3 2-384,-3 0-96,-3-2-896,3 0-384</inkml:trace>
  <inkml:trace contextRef="#ctx0" brushRef="#br2" timeOffset="121">7130 2053 5888,'0'1'2176,"2"-8"-1152,-2 7-480,0 0 704,0 0-64,0 0 0,0 0-448,2-2-192,0 2-320,0 0 192,2 0 128,-2 0-32,2 0 31,0 0-223,0 0-64,0 0-128,1 0-96,1 0 0,-1 0 32,0 0-32,0 0 64,0 2 0,-2-1 32,2-1-64,-1 0 32,0 0-64,1 0 64,-1 0-64,2 0 64,-2 0-64,2 0-32,-2 0 32,0 0-32,0 0 0,0 0 64,0 0 32,0 0 32,1 0-64,-2 0-64,2 0-64,0 0 32,0 0 32,0 0 64,0 0-32,0 0-32,0 0 32,0 0-32,-1 0 0,2 0 0,-2 0 0,-1 0 0,2 0 0,-2 0 0,-1 0-96,3 5 64,-5-5 32,2 0 64,1 0-96,-2 0 0,-1 0-192,1-3 0,-1 3-256,0 0-96,-1 3-1247,0-2-545,-2 3-1824</inkml:trace>
  <inkml:trace contextRef="#ctx0" brushRef="#br2" timeOffset="122">2343 2057 6912,'-3'-4'2624,"3"4"-1408,0 0-864,0 0 736,0 0-288,0 0 0,0 0-160,0 0-96,0 0-288,0 0 256,0 0 191,5 0-223,-3 0-32,2 0-64,1 0 0,-1 0-192,0 0-128,3 0 32,-1 0 64,1 0 0,-1 0 0,3 0-32,0 0 0,0 0-64,-1 0 32,2 0 0,-2 0 32,-1 0-64,-1 0-64,1 0 32,-1 0-32,3 0 64,-2 0 32,-3 0-128,-2 0 32,3 0 0,-1 0 0,-4 0 0,7 0 0,-3 0 0,0 0 0,-2 0 0,3 0 0,0 0 0,-3 0 64,-2 0-96,0 0 0,0 0-32,0 0 0,0 0-224,0 0-64,-2 0-384,2 0-160,-5 0-2079,5 8-2945</inkml:trace>
  <inkml:trace contextRef="#ctx0" brushRef="#br3" timeOffset="123">7130 2034 7296,'0'0'2720,"0"0"-1472,0-1-672,0 1 736,0 0-192,0 0 0,0 0-33,0 0 129,-1 0-672,0 1 128,1-1 64,0 0 32,-1 3 96,0-3-192,1 2-96,0 0-64,-1 0 0,0 1-128,0 0-64,-1 1 160,0 0 128,0 1-160,-1 0-96,1 1-192,-1-1-64,0 0-32,1-1-64,0 1 32,0-1-32,-1 0 0,1 1 0,0-1 0,0 0 64,1 0-32,-1 0-32,0-1 32,0 1 32,0-1-32,1 1-32,-1-1 32,2-1 32,-2 1-32,2-1-32,-2 0 32,2-2-32,-1 2 0,0-1 0,1 0 0,0 0 64,-1 0-32,0 0 64,1-1-128,-1 1-64,0 0 64,1 0 64,0-1 0,0 1 64,0-1-64,0 0 64,0 0-64,0 0-32,0 0-544,0 0-192,0 0-1920,0 0-736,0 1-2975</inkml:trace>
  <inkml:trace contextRef="#ctx0" brushRef="#br0" timeOffset="124">4899 2313 4736,'9'-3'1824,"-4"-2"-960,2 3-672,-4-1 480,2 2-160,2-3 32,4 1-160,-2-3-64,2 1-192,1-1 64,-1-1 0,2 0 64,1-1 0,0-1-64,-2 2 32,0-5 0,0-1 96,1 3-160,-1 3-96,2-2-32,-1 0-32,-1 2 0,0-2 64,0 1-32,1 0-32,-1 1 32,0 0 32,0 0 96,0 0 64,1 2 32,1 1 64,-2-2-96,-2 1-64,1 0-64,-3 2 0,2-1-64,-4 2 64,0-2-64,2 1-32,-5 0 96,5-1 0,-3 2 32,-1 1 64,-2-1-160,1 0-32,-3 2 0,0 0 64,4-2-32,-2 2-32,-1 0-64,-1 0 32,2 0 32,-1-2 64,3 2-96,-2 0 0,2 0 32,-3-1 64,1-1-32,-2 2-32,0 0-64,0 0-32,0 0-576,0 0-224,0 0-800,0 0-352,0 0-1024</inkml:trace>
  <inkml:trace contextRef="#ctx0" brushRef="#br2" timeOffset="125">4385 2069 14144,'2'-2'96,"4"2"96,3-1 96,0 1 64,1 0-96,0-2-96,5 0 0,-1 2-32,3 0-64,0-2-64,3 2 32,-1 0 32,0 0 32,-2 0 32,2-2-64,-1 2 32,2 0-64,-3 0 63,-1 0-63,-1 0-32,0 0-63,1 0 31,-3 0 32,0 0 63,-5 0-31,1 0 64,0 0-64,0 0-32,-5 0-64,2 0 32,-4 0 32,5 0 0,-5 0 0,1 0 0,3 0 0,-4 0 0,-1 0 0,-1 0 0,4 0 0,-4 0 0,1 0-159,1 0 31,-1 0-96,3 0 0,2 0-32,-3 0 0,2 0-64,-1 0 32,-1 0-64,1 0 64,-2 0-128,-2 0 32,0 0-320,0 0 0,0 0-576,0 0-128,2 2-1440</inkml:trace>
  <inkml:trace contextRef="#ctx0" brushRef="#br1" timeOffset="126">8603 2110 7168,'0'0'2720,"0"0"-1472,0 0-768,0 0 832,0 1-224,1 0 32,-1-1-288,0 0-65,1 2-415,-1-1 128,1 1 96,0-2 32,0 2 32,0-1-96,0 1 64,0-1-192,0 0-96,0 1-96,1 0 0,-1-1 0,1 2 96,0-1-32,-1 1 64,0 0 0,2-1 32,-2 2-64,2 1-32,-2-1-256,2-1-64,-1 2 64,1 0 32,-1-1-96,0 1 32,0-1 0,0 2 64,0 0 32,0 0 32,0-1 64,1 0 96,-1 0-64,0-1 32,0 1-96,0 0 0,1-1-96,-1 1 32,0-2-64,0 3-32,-1-2 96,2 2 0,-2-2 32,2 2 0,-1-2 0,0 2 0,0-1 0,0-1 64,0 0-96,0 1-64,0-2 0,-1 1 32,1 0-32,-1 0-32,0-1 32,1 0 32,-1 1 32,1-1 32,-1-1-160,0 1-32,1 0 32,-1 0 64,0-1-64,0 0 0,0 0 32,1 0 64,-2 0-32,2 0-32,-2-1 32,2 0-32,-2 1 0,1 0 0,0-2 64,1 2 32,-2-1-32,1 1 32,0-1-128,0 1 0,0 0 32,-1 0 0,1-2 0,-1 2 64,0-2-96,1 2 0,-1-1 32,1 0 64,-1 0-96,0-1 0,0 1 32,1 0 64,-1-1-448,0 1-160,0 0-640,0-1-288,0 0-1472,0 0-576,0 0-2335</inkml:trace>
  <inkml:trace contextRef="#ctx0" brushRef="#br1" timeOffset="127">8517 2290 7296,'0'2'2720,"0"-2"-1472,0 0-672,0 0 736,0 0-192,0 0 0,0 0-33,0 0 129,1 0-672,-1 0 128,1-1 64,0 0 32,-1-1 96,1 0-192,0-1-96,0 0-64,0 1 0,0-1-128,1-2-64,1-1 160,-1 0 128,1-1-160,1-1-96,-1 2-192,1-3-64,0 3-32,-1-2-64,0 3 32,0-1-32,1 0 0,-2 0 0,2-1 0,-2 1 64,1 0-32,0 2-32,-1-1 32,0-1 32,1 2-32,-1-1-32,0 1 32,0 0 32,-1 0-32,0 2-32,1-1 32,-2 2-32,2-1 0,-2 0 0,1 0 0,0 1 64,-1 1-32,1-2 64,0 0-128,0 1-64,0 0 64,-1 1 64,1-2 0,-1 2 64,1 0-64,-1 0 64,0 0-64,0 0-32,0 0-544,-1 0-192,1 0-1920,-1 0-736,1-2-2975</inkml:trace>
  <inkml:trace contextRef="#ctx0" brushRef="#br1" timeOffset="128">8730 2368 5504,'0'0'2112,"0"0"-1152,0 0-416,0 0 704,0 0-160,0 0 32,0 0-32,0 0 64,0 0-640,0 0 128,0 0 95,0 0-255,0 0-32,0 0-128,0 0 32,0 0 96,0 0 32,0 0-192,0 0-32,0 0 0,0-1 64,0 0-32,1 0 64,0 1-128,-1-1-64,0-1-64,1 1-96,0 0 32,-1-1-32,2 0 0,-1 1 0,0-1 0,1 0 64,-1 0-32,0-2-32,1 1 32,-1 0-32,1 0 0,0 0 0,0 0 0,-1-1 0,1 0 0,1 0 0,-1-1 0,1 1 0,0 0 0,-1 0 0,0-1 0,0 2 64,0-1-96,0 1 0,0 0 32,0-1 0,-1 2 0,1-2 0,0 1-96,1-1 64,-1 0 32,0 0 64,0 0-32,0 0-32,0 1 32,-1-1 32,0 0-96,0 1 0,1 0 32,0 0 64,0 0 32,-1 1 96,0-1-96,1-1-64,0 2 0,0-2 32,0 1-96,-1 0 0,1 0 32,-1 0 0,1 0 0,-2 1 64,2-1-96,-1-1 0,0 1 32,1 0 64,-1 1-32,0-1-32,1 2-64,-2-1 32,1 0 32,1 1 0,-2-1-96,2 0 64,0-1 32,-2 1 0,2-1 64,-1 1 32,0 0-32,-1 0-64,1 0-64,0 0 32,0 0 32,0 1 64,-1 0-96,1-2 0,0 2 32,-1 0 0,1-1 0,-1 2 0,0-2 0,1 1 0,-1 0 0,0 0 0,0 0 0,1 0 64,-1-1-96,1 1 0,-1 0 32,0 0 64,1 0-32,-1 0 64,0-1-128,1 2 0,-1-1-32,0 1 0,1-1 64,0 0 0,-1 1 0,0 0 64,0-1-32,1 1-32,-1-1-64,0 1 32,0 0 32,0 0 64,0 0-32,0 0-32,0 0 32,0 0-32,0 0-160,0 0 32,0 0-288,0 0-128,0 0-352,0 0-160,0 0-832,0 0-415,0 0-2369</inkml:trace>
  <inkml:trace contextRef="#ctx0" brushRef="#br1" timeOffset="129">8857 2119 7168,'0'0'2720,"0"0"-1472,0 1-768,0-1 832,0 1-224,0-1 32,0 1-288,0-1-65,1 1-415,0 0 128,-1 1 96,1-1 32,0 0 32,0 1-96,0-1 64,0 0-192,0 0-96,1 1-96,-1 0 0,0-1 0,1 2 96,0 0-32,-1 0 64,1-1 0,0 1 32,-1 0-64,2 2-32,-2-1-256,3 0-64,-2 0 64,-1 1 32,2-1-96,-1 1 32,0 0 0,1 1 64,-2-1 32,1 1 32,0 0 64,1-2 96,-1 1-64,0-1 32,0 1-96,0 0 0,1-1-96,-1 1 32,0-1-64,0 1-32,0 0 96,0 0 0,0-1 32,0 2 0,0-2 0,0 2 0,0-1 0,1-1 64,-1 1-96,0-1-64,-1 0 0,1 0 32,-1 0-32,0-1-32,1 1 32,-1-1 32,0 0 32,1 0 32,-1 0-160,0-1-32,1 2 32,-1-2 64,0 1-64,0-1 0,1 0 32,-1 0 64,0 0-32,0-1-32,0 0 32,0 1-32,-1-1 0,2 1 0,-2-1 64,2 1 32,-2-2-32,2 2 32,-2 0-128,1-1 0,0 1 32,-1 0 0,1-1 0,0 0 64,-1 0-96,0 1 0,0-2 32,1 2 64,-1-2-96,0 0 0,0 2 32,0-2 64,0 1-448,0 0-160,0 0-640,0-1-288,0 0-1472,0 0-576,0 0-2335</inkml:trace>
  <inkml:trace contextRef="#ctx0" brushRef="#br1" timeOffset="130">8983 2377 5504,'0'0'2112,"0"1"-1152,0-2-416,0 1 704,0 0-160,0 0 32,0 0-32,0 0 64,0 0-640,0 0 128,0 0 95,0 0-255,0 0-32,0 0-128,0 0 32,0 0 96,0 0 32,0 0-192,0 0-32,0 0 0,1 0 64,-1-1-32,0-1 64,0 2-128,1 0-64,0-2-64,-1 1-96,1 0 32,0-1-32,-1-1 0,2 2 0,-1-1 0,0 1 64,1-2-32,-1 0-32,1-1 32,0 2-32,-1-2 0,1 1 0,0 1 0,0-2 0,0 0 0,0 0 0,0-1 0,2 1 0,-2 0 0,0 0 0,0-1 0,0 2 64,1-1-96,-2 1 0,1-1 32,0 1 0,0 0 0,0 0 0,0-1-96,0 0 64,0 0 32,0 0 64,0 1-32,0-1-32,-1 0 32,1 0 32,-1 0-96,1 2 0,0-2 32,-1 1 64,1 1 32,-1-1 96,1 0-96,-1 0-64,1 0 0,0 0 32,0-1-96,0 1 0,-1 0 32,0 0 0,0 1 0,1-1 64,-2 0-96,2 0 0,0 0 32,-2 0 64,2 0-32,-1 0-32,0 2-64,0 0 32,1-2 32,-1 2 0,0-1-96,1 0 64,-1 0 32,0 0 0,0-1 64,0 1 32,0-1-32,-1 2-64,2-1-64,-2-1 32,2 2 32,-2-1 64,0 1-96,2-1 0,-2 1 32,0-1 0,1 1 0,0 0 0,-1 0 0,0 0 0,0 0 0,0-1 0,0 2 0,1-2 64,0 0-96,-1 2 0,0-2 32,0 1 64,1 0-32,-1 0 64,0 0-128,1 1 0,-1-1-32,1 0 0,-1 1 64,1-2 0,-1 2 0,0 0 64,1 0-32,-1 0-32,0-1-64,0 1 32,0 0 32,0 0 64,0 0-32,0 0-32,0 0 32,0 0-32,0 0-160,0 0 32,0 0-288,0 0-128,0 0-352,0 0-160,0 0-832,0 0-415,0-1-2369</inkml:trace>
  <inkml:trace contextRef="#ctx0" brushRef="#br1" timeOffset="131">9236 2392 7168,'0'1'2720,"0"-1"-1472,0-2-768,0 2 832,0 0-224,0 0 32,-1-1-288,1 0-65,0 0-415,-1 0 128,0 0 96,1 0 32,-1 0 32,0-2-96,0 3 64,0-2-192,-1 1-96,2 0-96,-2-2 0,0 2 0,1-2 96,-1 1-32,0-1 64,1 1 0,-1-2 32,1 1-64,-2-2-32,1 1-256,0 0-64,0 1 64,-1-2 32,1 0-96,0 1 32,0-1 0,0-1 64,0 1 32,0-2 32,0 3 64,-1-2 96,1 2-64,0-1 32,0 0-96,0 0 0,-1 1-96,1 0 32,0 0-64,0-2-32,0 2 96,0-2 0,0 2 32,0-1 0,0 0 0,0 0 0,0-1 0,0 2 64,0 0-96,0 0-64,0 0 0,0 0 32,1 0-32,-1 0-32,1 1 32,0-1 32,-1 2 32,1-2 32,0 2-160,-1-2-32,1 2 32,0 0 64,0 0-64,0-1 0,0 1 32,-1 0 64,2 0-32,-2 1-32,2-1 32,-2 1-32,2-1 0,-2 0 0,2 2 64,-2-2 32,1 1-32,0 0 32,1-1-128,-1-1 0,0 2 32,1 0 0,-1-1 0,1 2 64,-1-2-96,1 1 0,0 0 32,-1 0 64,1 1-96,0-1 0,0 0 32,-1 0 64,1 1-448,0-1-160,0 0-640,0 1-288,0 0-1472,0 0-576,0 0-2335</inkml:trace>
  <inkml:trace contextRef="#ctx0" brushRef="#br3" timeOffset="132">6444 2538 7040,'2'0'2624,"0"-2"-1408,1 0-448,-1 1 928,3-2-32,-1 1 63,0 0 161,0-2 64,-2-1-1024,0-3 256,-2-2 96,-2-3-128,-2-2 64,-4-3-416,-1-1-192,2 1 96,-3 4 0,-4 2-160,-1 4 0,-1 6-256,-2 6-96,3 12-96,-2 7 0,7-5-64,4 2 64,4-1-64,6 2 64,4 0-64,9-1-32,-4-5 32,1-3-32,0-7 0,2-2 64,3-8-32,1 0-32,-2-3 96,-2 0 0,-2-7-128,-3-10-32,-4-8 32,-1-4 64,-4-4-64,-4 4 0,-4-2 32,0 7 64,-2 6-32,2 8-32,-2 7-128,2 8 0,0 5 64,2 8 96,2 10-64,2 6 0,4 8 32,2 5 0,0-4-352,2-7-96,0-5-288,0-1-64,-2-3-576,0-4-160,-2-3-832,0-5-256,0 0-8095,2-2 4991</inkml:trace>
  <inkml:trace contextRef="#ctx0" brushRef="#br3" timeOffset="133">6577 2494 10880,'6'9'4128,"0"-5"-2241,2-2-639,-5-2 1376,6 0-576,1 0-128,4-6-544,-4 1-160,1-5-672,-6 0-32,3-1 0,-2-3-64,-2 0 64,-4-2-160,0 0 32,0 0-96,-4 4 0,-2 1 32,-6 6 32,-4 3-32,2 4-32,-4 5-160,4 9-32,2 7-32,2 2-64,4-4 32,2-2-32,1-1 0,6 1 0,5 0 0,4-2 0,2-3 0,4-5 0,-2-2-160,-2-5 32,2-4-512,-2-5-192,4 2-640,-6-3-288,3 0-736,-1-5-288,-8-4-1024,2-3-415,-7 1-833</inkml:trace>
  <inkml:trace contextRef="#ctx0" brushRef="#br3" timeOffset="134">6728 2243 10112,'-14'-9'3872,"12"7"-2112,2 2-225,-5-2 1409,5 2-544,-4 0-128,4 2-768,-2 3-256,2 8-736,0 8 96,0 4 64,2 7-160,2 5-32,1-2-288,1-7-64,-2-5-128,2-1-32,2-3-480,2-2-128,-5-2-608,0-3-224,1-4-640,2-5-288,-2-3-800,-2 0-319,6-2-1697</inkml:trace>
  <inkml:trace contextRef="#ctx0" brushRef="#br3" timeOffset="135">6879 2420 13696,'0'-11'5183,"-7"7"-2815,4-4-1216,-1 4 1568,-3 1-512,3-3-96,-5 2-704,-2 3-320,-3 2-608,4 5-320,-4 5-32,-2 7-96,2 3-32,8-2 32,2-1-32,4-3 0,6 0 0,2-1 0,2-1 0,4-3-160,-2-5 32,6-1-224,3-4-32,-3-2 64,-2-1 32,-6-3 96,3 1 64,-8-7 64,1-11 32,-6-4 96,0 4 32,0 5 320,-6 3 96,1 5-224,-1 5-160,-1 7-192,7 7-32,-6 8-96,2 3-32,4-5-576,4-2-224,2 1-800,-6-3-352,7-1-256,-1-2-32,5-3-1344,-7 1-511,6 0-321</inkml:trace>
  <inkml:trace contextRef="#ctx0" brushRef="#br3" timeOffset="136">6969 2400 15232,'-2'-5'5695,"2"5"-3071,0 2-2336,0 3 1216,0 4-192,0 5 96,0 2-512,-2 0-192,0-2-416,2-1-128,0 1-32,0-3-160,4-1 32,0-3 0,-2-3 64,6-1-96,-2-3 0,5 0 32,-2-3 64,2-3-32,-1-9-32,0-10 32,-3-4 32,1-3-32,-1 2 64,-1 7 224,-2 6 96,-2 13-288,0 8 96,0 13 0,0 13-64,0-2 0,0 5-96,0 7-64,0 3 32,0 1-32,-2 0-96,0-3 64,2-9 32,-2-4 0,0-7 64,-2-3 32,-2 0 32,-6-4 64,0-7-96,-1 1-64,-2-8 0,-1 0-32,4-12 0,-1-5 0,5-6 0,3 0 0,-2 2 0,7-3 0,1 1-160,2 0-32,8 2-608,1 2-224,0 1-928,2 4-448,2 2-1344,0 4-512,-2-2-1887</inkml:trace>
  <inkml:trace contextRef="#ctx0" brushRef="#br0" timeOffset="137">7475 2271 7808,'-2'0'2976,"2"0"-1600,2 0-832,0 2 864,2-2-160,0 0 31,3 0-287,3 0-128,0-2-480,0 2 96,1-2 160,0-2-224,-3 1 0,3 1-224,-1 0-64,1 2-128,-3 0-32,1 0 32,0 0 64,-1 0-320,2 0-128,-4-1-320,0-1-32,1-1-256,-2-1-96,-2 2-799,2-3-417,-1 4-1792</inkml:trace>
  <inkml:trace contextRef="#ctx0" brushRef="#br1" timeOffset="138">9298 2283 5888,'0'1'2176,"1"-8"-1152,-1 7-480,0 0 704,1 0-64,-1 0 0,0 0-448,2-2-192,-1 2-320,2 0 192,1 0 128,-2 0-32,2 0 31,0 0-223,0 0-64,0 0-128,1 0-96,1 0 0,-2 0 32,2 0-32,-1 0 64,0 2 0,-1-1 32,0-1-64,0 0 32,-1 0-64,3 0 64,-2 0-64,1 0 64,0 0-64,1 0-32,-2 0 32,-1 0-32,2 0 0,-1 0 64,0 0 32,0 0 32,0 0-64,0 0-64,1 0-64,0 0 32,0 0 32,-1 0 64,2 0-32,-1 0-32,0 0 32,0 0-32,0 0 0,0 0 0,-1 0 0,-2 0 0,4 0 0,-4 0 0,0 0-96,3 5 64,-4-5 32,1 0 64,1 0-96,-2 0 0,-1 0-192,0-3 0,0 3-256,0 0-96,0 3-1247,-1-2-545,-2 3-1824</inkml:trace>
  <inkml:trace contextRef="#ctx0" brushRef="#br1" timeOffset="139">9297 2264 7296,'0'0'2720,"0"0"-1472,0-1-672,0 1 736,0 0-192,0 0 0,0 0-33,0 0 129,0 0-672,-1 1 128,1-1 64,-1 0 32,1 2 96,-1-1-192,1 1-96,-1 0-64,0 0 0,0 1-128,0 0-64,-1 1 160,0 0 128,0 1-160,0 0-96,0 1-192,-1-1-64,1 0-32,-1-1-64,0 1 32,2-1-32,-2 0 0,1 1 0,0-1 0,0 0 64,0 0-32,0 0-32,1-1 32,-1 1 32,0-1-32,1 1-32,-1-1 32,1-1 32,0 1-32,0-2-32,1 2 32,-2-3-32,2 2 0,0-1 0,-1 0 0,0 0 64,1 0-32,0 0 64,-2-1-128,2 1-64,-1 0 64,1 0 64,0-1 0,-1 1 64,1-1-64,0 0 64,0 0-64,0 0-32,0 0-544,0 0-192,1 0-1920,-1 0-736,0 1-2975</inkml:trace>
  <inkml:trace contextRef="#ctx0" brushRef="#br0" timeOffset="140">7386 2578 4736,'9'-4'1824,"-4"0"-960,2 2-672,-4-1 480,3 1-160,1-1 32,4-1-160,-3-1-64,3 1-192,1-3 64,0 0 0,0 0 64,2-1 0,1-1-64,-4 1 32,2-4 0,-2 1 96,2 0-160,0 4-96,0-2-32,0 0-32,-1 1 0,0 0 64,0 0-32,1-1-32,-1 2 32,0 0 32,1 1 96,-2 0 64,2 0 32,1 1 64,-2 1-96,-1-2-64,-1 1-64,-1 2 0,0 0-64,-2-1 64,-2 1-64,3-1-32,-4 2 96,3-2 0,-2 2 32,-1 1 64,-2-2-160,1 2-32,-3 1 0,0 0 64,4-1-32,-2 1-32,-1 0-64,-1 0 32,2 0 32,0-2 64,1 2-96,-1 0 0,2 0 32,-3-2 64,1 0-32,-2 2-32,0 0-64,0 0-32,0 0-576,0 0-224,0 0-800,0 0-352,0 0-1024</inkml:trace>
  <inkml:trace contextRef="#ctx0" brushRef="#br0" timeOffset="141">1756 2344 5120,'0'-5'2016,"0"4"-1088,0-2-384,0 3 704,0 0 0,0 0 128,0 0-480,0 0-160,0 0-416,0 0 160,0 0 64,0 0 128,4 3 63,-4 0-31,0 3-64,0 1 96,0 2 0,0 0-32,0 6-64,0 4-128,0 0-64,0-1-192,0 4 0,0-1-32,-4-4 32,4-1-64,0-1-32,0-2-96,0-5-64,0 0 32,0-1-32,0-3-96,0-2 64,0-1-384,0-1-224,0 0-576,-2-3-4415,2 3-2049,-5-3 3072</inkml:trace>
  <inkml:trace contextRef="#ctx0" brushRef="#br3" timeOffset="142">5135 2405 6400,'-8'-15'2368,"2"7"-1280,1-4-768,1 7 640,1 0-384,-3 0 0,0 1-256,-3 4-64,-2 2-128,-1 3 128,-2 4 64,-2 1 96,1 3 160,0 7-32,1 0-32,1 5 0,1 0 95,1-3-287,0-2-32,4 4-96,4-1-32,3 1-96,3 1 32,4-2 128,4 2 128,4 0 0,1-3 32,5-2 64,-2-5 128,6-3-192,-1 0-64,1-5-32,0-1-32,1-3-128,0-1-32,-1-4-32,-3-1 32,-1-3-64,-9-1 64,-1 1-64,0-7-32,1-7 32,-5 4 32,-2 0-96,1-5 0,-3-9-192,-2 10 0,1 1 32,-4-4 96,1 3 64,-8-4 96,2 4-32,-7 0-32,-5-8-128,0 5-64,-1 2-192,1 6-96,0 2-224,1 2-96,3 5-800,2 1-255,3 2-929,3 1-320,3 2-256</inkml:trace>
  <inkml:trace contextRef="#ctx0" brushRef="#br1" timeOffset="143">9628 2415 7808,'-2'0'2976,"2"0"-1600,2 0-832,-1 2 864,3-2-160,0 0 31,4 0-287,1 0-128,1-2-480,0 1 96,1-1 160,0-1-224,-3-1 0,3 3-224,0-1-64,-1 2-128,-2 0-32,1 0 32,0 0 64,0 0-320,0 0-128,-3-2-320,0 1-32,1-3-256,-2 1-96,-1 0-799,0-1-417,0 3-1792</inkml:trace>
  <inkml:trace contextRef="#ctx0" brushRef="#br0" timeOffset="144">2881 2664 12288,'-5'3'4575,"5"2"-2495,-4 3-1216,4-6 1280,0 2-480,-2 4 0,-2 10-416,-1-2-128,5 5-608,5-2-192,1 2-64,-2 0-64,8-4 32,-6-1-64,3-5 0,1-5-32,6-4 64,0-6-96,-3-4-64,2-3 0,2-3 32,-4-7-32,-1-2-32,-6 2-64,-2-2-32,-2 0-32,-2 3 96,0 6 0,-2 6 96,0 8-32,0 1-32,0 6 32,0 4 32,0 6-96,2 1-64,2 1 128,2-2 32,0 2-160,3-3 0,0 2-544,-2-6-128,1-4-1088,-2-2-480,0-4-1056,3 1-352</inkml:trace>
  <inkml:trace contextRef="#ctx0" brushRef="#br0" timeOffset="145">3089 2846 12032,'-2'10'4575,"4"-8"-2495,7 2-1088,-7-4 1280,4-4-384,5-2 0,0-3-704,0 0-256,2-4-544,-1-6-96,-2-2 32,-1 0-64,-7 4 96,3 2-192,-2-16-96,0 4-128,-9-11 32,1 5 32,1 2 64,-3 3 320,-3 7 128,-2 7-320,1 14-160,3 0 96,-1 20 128,-2 14-64,2 0-32,3 5-64,3 1-96,3-4 32,6-1-32,4-4-96,3-1 64,2-5-544,3-8-256,-3-7-832,-2-4-320,-2-6-864,0-8-288,2-5-3295</inkml:trace>
  <inkml:trace contextRef="#ctx0" brushRef="#br0" timeOffset="146">3268 2425 10880,'0'-16'4032,"0"16"-2177,2 3-895,1-3 1184,-2 8-384,5 1-64,-2 17-352,-3-3-96,3 8-704,4-4-32,-6 8-64,0 17-224,3-5-128,-3-3-64,0-7-32,0-3-512,-2-7-128,5-4-1088,-5-6-416,-5-11-1504,5-4-2527</inkml:trace>
  <inkml:trace contextRef="#ctx0" brushRef="#br0" timeOffset="147">3238 2694 12160,'0'-2'4575,"7"1"-2495,-3-2-1312,-1 1 1280,5 1-768,0-4-224,6 1-448,1 0-64,0-2-320,-4 1-64,4 4-32,1-4-64,-5 5-64,0 0 32,-3 2-128,-1 2 64,0 1 224,-4-1 128,5 2 384,-4 3 192,-4 3-256,4 3-64,-4 1-256,2 3-64,-2-2-192,2 0-64,0-1-352,-2-1-160,0 0-960,0-5-320,0-1-896,-2-5-320,2 0-3199</inkml:trace>
  <inkml:trace contextRef="#ctx0" brushRef="#br0" timeOffset="148">3365 2553 14464,'0'-8'5343,"0"8"-2879,0-5-2944,0 5 832,0 0-1472,0 0-544,0 0-4063,8 5-1857</inkml:trace>
  <inkml:trace contextRef="#ctx0" brushRef="#br0" timeOffset="149">1651 2457 7808,'-2'0'2976,"2"0"-1600,2 0-832,-1 3 864,4-3-160,-1 0 31,4 0-287,1 0-128,1-3-480,0 3 96,1-2 160,-1-2-224,-1 1 0,2 1-224,-1 0-64,1 2-128,-3 0-32,1 0 32,0 0 64,-1 0-320,2 0-128,-4-1-320,0-1-32,1-2-256,-2 1-96,-2 0-799,2-1-417,-1 3-1792</inkml:trace>
  <inkml:trace contextRef="#ctx0" brushRef="#br3" timeOffset="150">5126 2467 6400,'5'-6'2368,"-3"4"-1280,1-1-416,-1 0 704,2-1-192,-3-2-64,1 4-128,0 0 0,0 0-545,-2 2 225,-2 5 544,-2 2-192,-1 3-64,0 2-64,-1 0-320,2-4 0,-4 0-64,1 1 64,-2-2-256,1 2-32,1 0-96,-2-2-32,0-1-192,3 1 32,-4 0 64,2-1 96,-1 0-64,2 1 0,0-1-32,0-2-64,-1 0 96,2-1 0,3 1-128,1-2 32,-2-2 0,3 2 64,-2 0-96,3 0 0,0-1 32,3 1 64,-2 0-32,5 0-32,1 1 160,2 0 32,-1 1 64,3 1 0,-1-1 0,3 5 0,-4-2-128,2 1-32,-2 3-32,0-2 32,-1 1-128,0-2 0,-1 1 32,0 0 0,-2-3-224,-2-1 0,1-2-480,-1 0-96,-1-1-704,-2-2-256,0-2-1696,2-4-639,0 1-897</inkml:trace>
  <inkml:trace contextRef="#ctx0" brushRef="#br0" timeOffset="151">3419 2682 11648,'0'3'4288,"2"-2"-2305,10-1-1823,-11 0 960,4 5 32,1 12 256,-1 6-64,5 4 32,2 6-736,-8 5-224,2-3-160,-1-5-64,-1-9 32,-4-5 64,4-1 64,-4-3 192,0-3 32,-4-11 64,4-11-224,-4-10 0,-3-6-256,1-11-32,1 3-128,-4-9-32,7-5 96,2 19 32,0 5-128,7 2 32,4-3 0,4 7 0,1 12 0,3 9 64,3 9-96,1 5 0,-7 0 96,-3 1 96,-4 0 0,-4 0 0,-8 1 96,-5 1 96,-5 2-128,0-2 32,-1-3-224,-2-3-32,-3-3-416,0-4-160,1-4-736,3-2-352,4 0-768,0-2-224,7 0-2336,4 0-927,8-1 1183</inkml:trace>
  <inkml:trace contextRef="#ctx0" brushRef="#br0" timeOffset="152">3568 2437 13056,'0'2'4831,"4"2"-2623,1 10-1664,-1-6 1152,0 7-192,3 8 64,-1 8-384,3 0-160,-2-1-576,0 1-224,-1 3-64,-2-2-96,1-2-64,-2-1-256,-2-1-160,1-5-704,0-4-256,-2-6-672,0-8-256,0-5-1152,0-5-511,-2-6-801</inkml:trace>
  <inkml:trace contextRef="#ctx0" brushRef="#br0" timeOffset="153">3679 2538 13440,'9'19'5087,"-4"0"-2751,1 12-1440,-4-17 1312,0-1-736,1 1-128,-1 5-576,2 2-224,-2 3-320,1-1-160,1-2-32,-2 0-544,0-3-192,0-3-1056,1-4-480,-3-3-384,0-3-64</inkml:trace>
  <inkml:trace contextRef="#ctx0" brushRef="#br0" timeOffset="154">3662 2503 11008,'0'-4'4128,"0"1"-2241,2 1-2399,-2 2 576,5 0-1599,-1 0-577,2 0-2016,3 7-832</inkml:trace>
  <inkml:trace contextRef="#ctx0" brushRef="#br1" timeOffset="155">8612 2768 7040,'2'0'2624,"0"-2"-1408,2 0-448,-2 0 928,2 0-32,-1 0 63,1 0 161,1-2 64,-3-1-1024,0-3 256,-2-2 96,-2-3-128,-3-2 64,-3-3-416,1-1-192,-1 1 96,-2 4 0,-5 2-160,1 4 0,-2 6-256,-2 6-96,2 12-96,0 7 0,6-5-64,4 2 64,4-1-64,6 2 64,3 0-64,10-1-32,-3-5 32,0-3-32,0-7 0,2-2 64,3-8-32,1 0-32,-3-3 96,0 0 0,-3-7-128,-4-10-32,-2-8 32,-2-4 64,-4-4-64,-4 4 0,-4-2 32,0 7 64,-2 6-32,2 8-32,-2 7-128,2 8 0,0 5 64,1 8 96,3 10-64,2 6 0,5 8 32,1 5 0,-1-4-352,4-7-96,-1-5-288,0-1-64,-2-3-576,0-4-160,-2-3-832,0-5-256,0-1-8095,2 0 4991</inkml:trace>
  <inkml:trace contextRef="#ctx0" brushRef="#br1" timeOffset="156">8745 2724 10880,'6'9'4128,"-1"-5"-2241,4-2-639,-5-2 1376,3 0-576,3 0-128,4-6-544,-3 1-160,-1-5-672,-4 0-32,2-1 0,-2-3-64,-2 0 64,-4-2-160,0 0 32,0 0-96,-4 3 0,-2 3 32,-6 5 32,-4 3-32,2 4-32,-4 5-160,4 9-32,2 7-32,1 2-64,5-4 32,3-2-32,0-1 0,6 1 0,4 0 0,6-2 0,1-3 0,3-5 0,0-2-160,-3-5 32,2-4-512,-2-5-192,4 2-640,-6-3-288,2 0-736,1-5-288,-10-4-1024,4-3-415,-7 1-833</inkml:trace>
  <inkml:trace contextRef="#ctx0" brushRef="#br1" timeOffset="157">8896 2473 10112,'-15'-9'3872,"13"7"-2112,2 2-225,-4-2 1409,4 2-544,-4 0-128,4 2-768,-2 3-256,2 8-736,0 8 96,0 4 64,2 7-160,2 5-32,0-2-288,2-7-64,-2-5-128,3-1-32,0-3-480,4-2-128,-5-2-608,-2-3-224,1-4-640,4-5-288,-3-3-800,-3 0-319,8-2-1697</inkml:trace>
  <inkml:trace contextRef="#ctx0" brushRef="#br1" timeOffset="158">9047 2650 13696,'0'-11'5183,"-7"7"-2815,3-4-1216,0 4 1568,-2 1-512,2-3-96,-6 2-704,0 2-320,-4 4-608,4 4-320,-4 5-32,-3 7-96,3 3-32,8-2 32,3-1-32,3-3 0,5 0 0,4-1 0,0-1 0,6-3-160,-3-5 32,6-1-224,2-4-32,-2-2 64,-1-1 32,-8-3 96,6 0 64,-12-5 64,3-12 32,-6-4 96,0 4 32,0 5 320,-6 3 96,3 5-224,-3 5-160,-3 7-192,9 7-32,-6 8-96,3 3-32,3-6-576,3 0-224,3 0-800,-6-3-352,9-1-256,-3-2-32,3-3-1344,-5 1-511,7 0-321</inkml:trace>
  <inkml:trace contextRef="#ctx0" brushRef="#br1" timeOffset="159">9137 2630 15232,'-2'-5'5695,"2"5"-3071,0 2-2336,0 3 1216,0 4-192,0 5 96,0 2-512,-2 0-192,0-2-416,2-1-128,0 1-32,0-3-160,4-1 32,0-3 0,-2-3 64,6-2-96,-2-2 0,4 0 32,0-2 64,0-4-32,1-9-32,-2-10 32,0-4 32,-1-3-32,-3 2 64,1 7 224,-1 6 96,-3 13-288,0 8 96,0 13 0,-1 13-64,1-2 0,0 5-96,0 7-64,1 3 32,-1 1-32,-2 0-96,0-3 64,2-9 32,-2-4 0,0-7 64,-2-3 32,-3 0 32,-4-4 64,-2-7-96,2 1-64,-5-8 0,0 0-32,3-12 0,1-5 0,4-6 0,2 0 0,0 2 0,6-3 0,0 1-160,4 0-32,6 2-608,3 2-224,-1 1-928,1 4-448,4 2-1344,-1 4-512,-2-2-1887</inkml:trace>
  <inkml:trace contextRef="#ctx0" brushRef="#br1" timeOffset="160">9538 2722 4736,'9'-4'1824,"-3"0"-960,0 2-672,-2-2 480,1 3-160,2-3 32,4 1-160,-3-3-64,3 2-192,1-3 64,0 0 0,0 0 64,2 0 0,1-2-64,-4 1 32,2-4 0,-1 0 96,0 2-160,1 2-96,0 0-32,0-1-32,-1 1 0,0 0 64,1-1-32,-1 1-32,0 1 32,0 0 32,1 1 96,-1-1 64,0 2 32,2 0 64,-2 0-96,-1-1-64,-1 2-64,-1 1 0,0-1-64,-2 1 64,-2-1-64,4 1-32,-6 0 96,4 0 0,-2 1 32,-1 0 64,-2 0-160,2 1-32,-4 1 0,0 0 64,3-2-32,-1 2-32,-1 0-64,-1 0 32,2 0 32,0-2 64,1 2-96,-1 0 0,2 0 32,-3-1 64,1-1-32,-2 2-32,0 0-64,0 0-32,0 0-576,0 0-224,0 0-800,0 0-352,0 0-1024</inkml:trace>
  <inkml:trace contextRef="#ctx0" brushRef="#br0" timeOffset="161">1562 2764 4736,'9'-3'1824,"-4"-2"-960,2 3-672,-4-1 480,3 1-160,1-1 32,4-1-160,-3-1-64,3 1-192,1-3 64,-1 0 0,2 0 64,1-1 0,1-1-64,-4 1 32,1-3 0,0-2 96,1 3-160,0 3-96,0-2-32,0 0-32,-1 1 0,0 0 64,1 0-32,-1-1-32,0 2 32,0 0 32,0 1 96,0-1 64,1 2 32,1 0 64,-2 1-96,-2-2-64,1 1-64,-3 2 0,2 0-64,-3-1 64,-2 1-64,3-1-32,-4 2 96,3-3 0,-2 4 32,-1 0 64,-2-1-160,1 0-32,-3 2 0,0 0 64,4-2-32,-2 2-32,-1 0-64,-1 0 32,2 0 32,-1-2 64,3 2-96,-2 0 0,2 0 32,-3-1 64,1-1-32,-2 2-32,0 0-64,0 0-32,0 0-576,0 0-224,0 0-800,0 0-352,0 0-1024</inkml:trace>
  <inkml:trace contextRef="#ctx0" brushRef="#br0" timeOffset="162">3811 2720 13440,'11'8'4991,"-9"-5"-2687,0-3-1568,0-3 1280,3-1-480,1 0-128,1-2-576,-1 0-192,1-1-384,0 0-96,-3-2 32,-4-9-96,-2-1 0,-2-1-32,-3 1 32,0 6 64,-4 10 64,-2 9 160,0 9 160,0-1-288,2 3-64,2 4 64,5 4 96,2 0-128,4-2-64,4-2-64,3-2-96,0-3-64,2-2-32,0-8-512,2-5-160,2-1-736,1-1-256,-1-8-768,-2-6-320,-2-2-928,-2 1-447,-1-1-609,-1-4 7488,-3 4-320,1 8 415,-1 6-255,-2 3-256,3 1-576,-1 8-224,-2 4-832,0 4 0,0-1 32,1 1-224,-1 0-64,0-3-64,-2 0-32,0-7-128,0 2-32,0-3 96,0-6 192,0-4-160,-2-7 32,-3-5 64,1-7-96,0 0-64,-1-7 64,3-3 64,4 3 160,1 5 32,3 0-192,3 7-32,6 1-192,3 4-64,8 3 0,-4 8 0,-2 2-704,-3 4-256,-2 4-1568,-1 0-608,1 1-4352</inkml:trace>
  <inkml:trace contextRef="#ctx0" brushRef="#br0" timeOffset="163">2577 2628 8704,'-5'-10'3232,"5"10"-1728,0-4-1056,0 4 896,0 4 95,0-1 257,3 8-288,-1 2-64,2 2-768,1 3 96,1 5 0,-2 0-160,1 0 32,-1 2-128,3-2 0,-3-2 32,0-3 128,-1-2-256,-1-6-96,0-1 128,0-9 160,-2-5-256,0-3-64,0-7-128,0-3 32,2-5-64,0 0 64,1-3-128,-1 1 0,1 2 32,-1 5 0,2 5 0,2 5 0,3 5-96,0 6 0,0 0 64,-1 3 64,1 3 0,-3 1-32,-1 6 32,-1 0 32,-1-1 96,-3 0 128,0-5-64,0 0 32,-3-3-32,3-1 32,0-10-128,0-5-32,3-3 96,1-3-256,0-1 0,1-3 64,1-8 64,1 6-96,-1 4-32,1 4-64,4 9 96,0 6-64,0 7 32,0-2 64,-2 0 64,-3-1-32,1 9-32,1 8 96,-1 0 0,-3-2 32,-4 0 0,5-4-64,-5-3-64,0 0-64,0-5 32,0 0-384,-2-2-160,-1-6-672,3-1-256,0-6-896,0 0-384,5-2-3679</inkml:trace>
  <inkml:trace contextRef="#ctx0" brushRef="#br3" timeOffset="164">1796 2831 6400,'-8'-15'2368,"2"7"-1280,1-4-768,1 7 640,1 0-384,-3 0 0,0 1-256,-3 4-64,-2 2-128,-1 3 128,-2 4 64,-2 0 96,1 5 160,1 6-32,-1 0-32,2 5 0,1-1 95,1-1-287,1-3-32,2 4-96,5-1-32,3 0-96,3 2 32,5-2 128,2 3 128,6-1 0,-1-3 32,7-3 64,-3-3 128,5-4-192,1-1-64,-1-4-32,1 0-32,1-4-128,0-1-32,-1-4-32,-2-1 32,-3-4-64,-7 0 64,-3 3-64,1-10-32,1-7 32,-5 5 32,-2 1-96,1-7 0,-3-7-192,-2 8 0,1 2 32,-4-3 96,1 1 64,-8-2 96,2 3-32,-7 0-32,-5-9-128,0 6-64,0 2-192,-1 7-96,1 1-224,1 2-96,3 5-800,2 1-255,3 1-929,3 2-320,3 2-256</inkml:trace>
  <inkml:trace contextRef="#ctx0" brushRef="#br3" timeOffset="165">4571 3011 9344,'4'-10'3520,"0"3"-1920,-2-1-544,0 6 1151,-2-5-447,0 2-160,-2 0-288,-2-3-96,-2 4-672,-2-3-32,0 5-64,2 2 32,-5 9 128,2-1-288,-1-2-160,2 5-32,4 3-160,0-3 0,4-1 32,4 0 0,2-3-96,2 1 64,4-2 32,6-3 0,-2 5-96,2 1 0,-4-1 64,-4 2 0,-2 2-64,-2-3 64,-2-1 96,-4 2 32,-4 1 224,-4-5 128,-4 2-160,-1-5-96,-2 0-96,3 0-96,-4-6-128,2-2 0,0-2-448,-2-3-160,1-5-416,1 7-128,6 0-256,0-1 0,8 5-3327,4-4-641</inkml:trace>
  <inkml:trace contextRef="#ctx0" brushRef="#br3" timeOffset="166">4587 2792 11520,'0'0'4288,"4"9"-2305,-2 5-1311,0-3 1056,2 3-288,2 7-64,0 7-512,0 7-128,-2-8-416,0-1 0,0-2 32,1 0-288,-3 0 0,-1-2 0,1-5 32,0-4-32,-2-1-64,2-2 96,-2-2 64,0-8 64,0-5 32,0-4-128,0 1-96,2-2 0,1-5-32,1-8-224,4-2 0,0 4 96,2 7 64,1 3 64,2 5 64,-1 6 32,0 6 32,-2 5 128,-2 3 160,-2-6-160,0 1-64,-2 5-96,0-3 0,-2 3-64,2 1-32,-2-2 32,-2-1-32,0-2-640,0-3-288,0-1-736,0-4-224,-2-4-416,2-1-160,0-5-3103</inkml:trace>
  <inkml:trace contextRef="#ctx0" brushRef="#br3" timeOffset="167">4799 2954 10368,'0'-3'3936,"2"6"-2112,0 6-161,0-3 1505,-2 5-1024,2 3-416,0-1-768,-1-1-224,-1-1-416,3 2-128,-1 1 0,0 0-160,0-1-32,-2-1-160,0 0-32,0-3-896,0-1-320,0-2-640,0-5-160,0-2-2207,2-2-897,0 0 1024</inkml:trace>
  <inkml:trace contextRef="#ctx0" brushRef="#br3" timeOffset="168">4785 2931 10624,'-5'-7'3936,"7"7"-2112,1 2-1761,-3-2 801,0 0-928,0 0-320,1 2-1919,3 4-897,2 0-768,3 0-288</inkml:trace>
  <inkml:trace contextRef="#ctx0" brushRef="#br3" timeOffset="169">4961 2886 11264,'3'-10'4224,"5"0"-2305,-6-7-607,-2 9 1408,-2-3-672,-2-1-192,0 3-832,-2 0-288,-2 3-448,1 2 0,1 2 128,-2 6-160,0 7 0,0 6-64,4 6-32,4 10-32,0 0 0,0-2-64,0-4-64,4-4 32,0 0-32,-2-2 0,2 2 0,-4-2-160,4-2-32,-4-1-128,-4-5-32,4-1-512,-4-3-192,-2-1-704,-4-2-256,0-2-672,0-4-256,0-4-2495</inkml:trace>
  <inkml:trace contextRef="#ctx0" brushRef="#br3" timeOffset="170">4823 3017 10624,'0'-2'3936,"4"2"-2112,0 0-449,-3 0 1441,3 0-768,5 0-224,1-2-640,2 0-256,-2 0-544,2-2-96,2 0-64,-4 0-320,6 1-160,-2-1-928,-3 0-448,-1 2-768,0-2-352,-1 2-3231</inkml:trace>
  <inkml:trace contextRef="#ctx0" brushRef="#br3" timeOffset="171">5010 2824 13952,'-2'4'5279,"2"4"-2879,2 7-1824,0-7 1312,2 5-576,2 7-32,0 5-544,0 2-192,-2-4-320,0-2-160,0 0-32,-4-2-128,4 1 0,-4-2-576,0 0-224,0-6-928,0-3-384,0-1-928,-4-2-351,-2-4-1825</inkml:trace>
  <inkml:trace contextRef="#ctx0" brushRef="#br3" timeOffset="172">4954 2972 12032,'0'-3'4575,"4"3"-2495,2-4-864,-2 2 1440,6 2-864,-1-2-224,6 2-800,1 0-224,-2-2-352,0 4-352,0-4-32,0 2-1632,-2 0-608,1 2-4479</inkml:trace>
  <inkml:trace contextRef="#ctx0" brushRef="#br3" timeOffset="173">5175 2986 8064,'-2'-8'2976,"2"8"-1600,0-1-832,0 1 800,2 3 416,2 3 255,-2 5-511,2 3-256,0-5-160,0 7-608,0 1-64,0 1 0,0-3-32,0 0 32,-2-3-96,0-2 32,0-2 0,-2-3 96,0-5-32,0-4 64,-2-3-192,0-3-96,0-2-32,0 3-32,0-3-160,0-5 32,2-5 0,-2 2 0,4 2-96,0 3 64,2 2 32,2 3 0,2 4-352,2 2-96,2 4-128,0 4-64,1 2-544,0 1-192,-2 3-512,-2 0-160,0-1-2335,-1-3-2273,2 0 2304</inkml:trace>
  <inkml:trace contextRef="#ctx0" brushRef="#br3" timeOffset="174">5358 3057 8960,'0'4'3424,"4"-4"-1856,-4-2-928,0 2 1024,6-4 223,-2 0 289,4 1-544,-2-3-256,0 0-800,-2 0 0,1-1 0,-3-3-192,-2 0 32,-2 1-192,-7 1 32,3 2-160,-2 3 0,-2 3 160,4 5 96,-4 5 64,0 3 96,0-1-160,2-1 32,2 3-160,2-1-64,4 3 0,0-1 32,8-2-96,-2 1-64,0-4 0,6-2-32,0-5-224,2-1 0,2-4-768,1-1-224,-5-3-768,1-4-352,-3 0-1376,4 2-575,-3 1-897</inkml:trace>
  <inkml:trace contextRef="#ctx0" brushRef="#br3" timeOffset="175">5465 2942 12032,'-4'0'4575,"4"4"-2495,-2 5-608,-3-3 1536,2 4-832,-3 5-224,-5 0-640,2 1-256,-1-1-608,1 1-64,4-1-32,0 0-192,5-1-96,7-3-128,-4-1 32,8-4 32,-1-4 64,1-6-96,2-2-64,1-2-32,2 1 96,-4-1-160,0-14 0,-4-1 0,-2 6 128,-2 2 96,2 15-160,-2 8 96,2 1 64,-2 5 0,5 7 64,-7 4 0,1 2 32,-3 4-160,0 2-32,-5-3 96,-4 1 96,-1-9 96,-4-5 96,4 0-96,-2-4 32,0-3-160,0-2-64,0-4 0,0-8 32,-1-10-96,2-3-64,3-2-160,3-1 0,3 3-224,7 0-96,1-1-128,3 1 32,1 0-32,1 1-64,7 3-416,-2-1-128,-2 3-640,0 2-288,-4-2-2399,0 4-993,0-1 1312</inkml:trace>
  <inkml:trace contextRef="#ctx0" brushRef="#br3" timeOffset="176">5572 3020 10240,'4'-3'3872,"-6"3"-2112,4 0 127,-1 2 1633,-1 2-992,0 3-384,4-1-768,-4 0-256,4 1-640,-2 3-224,2 3-96,1 1-192,-1-1-32,-1 1-672,1-2-256,-1-3-960,-1-1-384,0-2-224,-2-3-128,0-3-2943</inkml:trace>
  <inkml:trace contextRef="#ctx0" brushRef="#br3" timeOffset="177">5585 3019 9472,'-13'-47'3520,"9"30"-1920,2 0-32,0 11 1343,-1-2-1023,-1 1-384,4 1-928,0 0-384,4 2-128,1 2-704,1 2-224,-1 4-544,3 2-224,-2 0-544,4 1-159,-1 2-801,-1-4-256,-2 1 416,0-2 8576,-2-1-1376,-2 2-33,-2-2-1087,-2 3-640,0-2-672,0 1-320,0 0-832,0 0-320,0 5-160,0-1-192,2 1 32,2-1 0,4-1 64,2 0-96,4-2 0,2 1-32,0 1 0,-2 0 64,-1 1 64,-2 3-32,-2-1-32,-3 1 224,-2 0 160,-4-1 96,-4-1 96,-5-1-256,-1-1-96,0-2-288,0-2-96,2-4-800,2-2-256,0-4-768,2-6-352,2-3-960,2 0-384,2-7-1983</inkml:trace>
  <inkml:trace contextRef="#ctx0" brushRef="#br3" timeOffset="178">5699 2790 12928,'7'7'4831,"-1"5"-2623,1 11-1248,-5-9 1344,2 6-544,-1 6-96,1 4-640,-2-1-320,0-2-416,0-2-256,-2 2-64,0 0-32,0-2-64,0-4-480,0-3-160,0-5-832,0-3-320,-2-5-384,0-3-192,-4-4-3295</inkml:trace>
  <inkml:trace contextRef="#ctx0" brushRef="#br3" timeOffset="179">5684 3009 11392,'2'0'4224,"4"0"-2305,3 2-1119,-6-2 1152,3 2-224,3 2 32,-2-2-448,5-1-96,0 2-672,1-3 32,1-3 64,-2 0-160,-2-3 0,0 0-288,-4-4-64,-2 1-64,-4 0 32,-4-1-64,-2 2-32,-4 4 32,0 6 32,0 8 96,3 5 128,2 0-128,-1 1-96,1-1-32,3 3 32,2-1-32,2 0-32,5-1-64,1-3-32,2-3-288,0-4-96,0-5-160,2-2-96,2-5-224,-4 0-64,0 1-64,-2-2-32,1 3 448,-3 3 256,-2 1 256,-1 1 160,-1 3 160,0 3 128,0-2 64,0 1 32,0 0 160,-2-3 96,0 1 320,0-2 96,-2-2-128,0-2-32,0-2 0,-2-1 0,1-5-128,-1 0-96,2-1-288,2-3-160,2-7-128,0-6-96,1 0 32,1 4-32,0 6 0,2 3 0,4 5-288,3 5-128,1 4-416,0 2-192,0 4-1664,-1-1-640,2 1-4192</inkml:trace>
  <inkml:trace contextRef="#ctx0" brushRef="#br3" timeOffset="180">1787 2893 6400,'5'-6'2368,"-3"4"-1280,1-1-416,-1-1 704,2 1-192,-2-2-64,-1 1-128,1 2 0,0 1-545,-2 1 225,-2 5 544,-1 2-192,-3 3-64,1 1-64,-1 1-320,2-3 0,-4-2-64,2 2 64,-4 0-256,2-1-32,1 0-96,-1-1-32,-2 0-192,4 0 32,-4 0 64,2-1 96,-1 0-64,2 1 0,0-1-32,0-2-64,-1-1 96,2 1 0,3-1-128,1-1 32,-2-1 0,3 1 64,-2 0-96,3 0 0,0-1 32,3 1 64,-2 0-32,5 0-32,1 0 160,2 2 32,-1-1 64,3 2 0,0 0 0,1 4 0,-2-2-128,1 1-32,-3 2-32,1 0 32,-1 1-128,0-4 0,-1 2 32,0 0 0,-2-3-224,-2-1 0,1-2-480,-1 0-96,-1-1-704,-2-2-256,0-3-1696,2-2-639,0 0-897</inkml:trace>
  <inkml:trace contextRef="#ctx0" brushRef="#br3" timeOffset="181">1232 3437 9344,'4'-10'3520,"0"3"-1920,-2-2-544,0 7 1151,-2-5-447,0 3-160,-2-1-288,-2-3-96,-2 4-672,-2-3-32,0 5-64,2 2 32,-5 9 128,2-2-288,-1 0-160,2 4-32,4 3-160,0-3 0,4-1 32,4-1 0,2-1-96,2 0 64,4-3 32,6-1 0,-2 4-96,2 1 0,-4-1 64,-4 2 0,-1 2-64,-4-3 64,-1-1 96,-4 2 32,-4 1 224,-4-6 128,-4 4-160,-1-6-96,-2-1-96,3 2-96,-4-8-128,2 0 0,0-3-448,-2-3-160,2-6-416,-1 9-128,7 0-256,0-4 0,8 8-3327,4-5-641</inkml:trace>
  <inkml:trace contextRef="#ctx0" brushRef="#br3" timeOffset="182">1248 3218 11520,'0'0'4288,"5"9"-2305,-3 5-1311,-1-3 1056,3 3-288,2 7-64,0 7-512,1 7-128,-4-8-416,1-2 0,0 0 32,1-2-288,-3 2 0,0-4 0,0-3 32,-1-4-32,-1-3-64,2-1 96,-2-3 64,0-7 64,0-4 32,0-6-128,0 3-96,2-2 0,1-7-32,1-7-224,4-2 0,0 4 96,2 7 64,1 3 64,2 4 64,-1 7 32,0 7 32,-2 4 128,-2 3 160,-2-7-160,0 3-64,-2 3-96,0-1 0,-2 1-64,2 3-32,-2-2 32,-2-3-32,0-1-640,0-3-288,0-1-736,0-4-224,-2-4-416,2-2-160,0-3-3103</inkml:trace>
  <inkml:trace contextRef="#ctx0" brushRef="#br3" timeOffset="183">1460 3379 10368,'0'-2'3936,"2"4"-2112,0 7-161,0-2 1505,-2 4-1024,2 3-416,0-1-768,0-1-224,-2-1-416,2 2-128,0 1 0,0-1-160,0 1-32,-2-2-160,0-1-32,0-2-896,0 0-320,0-4-640,0-3-160,0-4-2207,2 0-897,0-1 1024</inkml:trace>
  <inkml:trace contextRef="#ctx0" brushRef="#br3" timeOffset="184">1446 3356 10624,'-5'-6'3936,"7"6"-2112,1 2-1761,-3-2 801,0 0-928,0 0-320,2 2-1919,1 4-897,3-1-768,3 2-288</inkml:trace>
  <inkml:trace contextRef="#ctx0" brushRef="#br3" timeOffset="185">1623 3312 11264,'2'-10'4224,"6"0"-2305,-6-7-607,-2 9 1408,-2-4-672,-2 1-192,0 1-832,-2 1-288,-2 4-448,1 1 0,2 2 128,-4 6-160,1 7 0,0 6-64,4 6-32,4 10-32,0 0 0,0-3-64,0-2-64,4-5 32,0 0-32,-2-2 0,2 2 0,-4-2-160,4-1-32,-4-4-128,-4-2-32,4-3-512,-4-1-192,-2-2-704,-4-3-256,0 0-672,0-5-256,0-5-2495</inkml:trace>
  <inkml:trace contextRef="#ctx0" brushRef="#br3" timeOffset="186">1484 3443 10624,'0'-2'3936,"4"2"-2112,0 0-449,-2 0 1441,1 0-768,6 0-224,1-2-640,2 0-256,-2 0-544,3-2-96,0 0-64,-3 0-320,6 1-160,-2-1-928,-3-1-448,-1 3-768,0-1-352,0 1-3231</inkml:trace>
  <inkml:trace contextRef="#ctx0" brushRef="#br3" timeOffset="187">1671 3250 13952,'-2'4'5279,"2"4"-2879,2 7-1824,0-7 1312,2 5-576,2 6-32,0 6-544,0 3-192,-1-5-320,-2-3-160,1 2-32,-4-3-128,4 0 0,-4 0-576,0-1-224,0-6-928,0-3-384,0-1-928,-4-2-351,-1-4-1825</inkml:trace>
  <inkml:trace contextRef="#ctx0" brushRef="#br3" timeOffset="188">1615 3398 12032,'0'-3'4575,"4"3"-2495,2-4-864,-2 1 1440,6 3-864,-1-2-224,6 2-800,1 0-224,-2-1-352,0 2-352,0-2-32,0 1-1632,-1 0-608,-1 1-4479</inkml:trace>
  <inkml:trace contextRef="#ctx0" brushRef="#br3" timeOffset="189">1836 3411 8064,'-2'-7'2976,"2"7"-1600,0-2-832,0 2 800,2 4 416,2 1 255,-2 7-511,2 2-256,1-5-160,-2 7-608,1 1-64,0 0 0,0-1-32,0 0 32,-2-5-96,0-1 32,0-3 0,-2-1 96,0-6-32,0-4 64,-2-3-192,0-4-96,0 0-32,0 1-32,0-1-160,0-6 32,2-5 0,-2 1 0,4 4-96,0 2 64,2 1 32,2 5 0,2 2-352,3 4-96,0 3-128,2 3-64,-1 4-544,1 0-192,-2 2-512,-1 2-160,-2-2-2335,0-3-2273,2 0 2304</inkml:trace>
  <inkml:trace contextRef="#ctx0" brushRef="#br3" timeOffset="190">2019 3483 8960,'0'4'3424,"4"-4"-1856,-4-2-928,0 2 1024,6-4 223,-2 0 289,4 0-544,-2-1-256,0-1-800,-2 0 0,1-2 0,-3-1-192,-2-1 32,-2 1-192,-7 0 32,3 4-160,-2 1 0,-2 4 160,4 6 96,-4 4 64,0 3 96,0-1-160,2-1 32,2 3-160,2-1-64,4 2 0,0 1 32,8-2-96,-2-1-64,0-3 0,6-3-32,0-3-224,2-2 0,2-4-768,1-2-224,-5-1-768,2-6-352,-5 2-1376,6 2-575,-5-1-897</inkml:trace>
  <inkml:trace contextRef="#ctx0" brushRef="#br3" timeOffset="191">2126 3368 12032,'-4'0'4575,"4"4"-2495,-2 5-608,-2-4 1536,0 6-832,-2 3-224,-5 2-640,2 0-256,-1-1-608,2 0-64,2 1-32,1-1-192,5-2-96,7-1-128,-3-2 32,6-4 32,0-4 64,1-7-96,2 0-64,1-3-32,2 1 96,-4-1-160,0-14 0,-4-1 0,-2 6 128,-2 2 96,2 15-160,-1 8 96,0 1 64,-1 5 0,5 7 64,-7 4 0,2 1 32,-4 6-160,0 0-32,-6-1 96,-3 0 96,0-10 96,-6-3 96,5-1-96,-2-4 32,0-3-160,0-2-64,0-5 0,0-6 32,-1-11-96,2-3-64,3-2-160,3-1 0,3 3-224,7-1-96,1 1-128,4 0 32,-1 0-32,2 1-64,7 3-416,-2-1-128,-2 2-640,0 3-288,-4 0-2399,1 1-993,-2 0 1312</inkml:trace>
  <inkml:trace contextRef="#ctx0" brushRef="#br3" timeOffset="192">2233 3446 10240,'4'-3'3872,"-6"3"-2112,4 0 127,0 2 1633,-2 1-992,0 5-384,3-2-768,-3 0-256,4 1-640,-2 3-224,2 3-96,1 1-192,-1 0-32,0-1-672,-1-1-256,0-3-960,-1-1-384,0-2-224,-2-3-128,0-3-2943</inkml:trace>
  <inkml:trace contextRef="#ctx0" brushRef="#br3" timeOffset="193">2246 3445 9472,'-13'-47'3520,"9"30"-1920,2-1-32,0 13 1343,-1-3-1023,0 0-384,3 3-928,0-1-384,3 2-128,2 2-704,1 2-224,0 4-544,1 2-224,-1-1-544,5 4-159,-3-2-801,0-1-256,-2 0 416,0-2 8576,-2-1-1376,-2 1-33,-2 0-1087,-2 1-640,0 0-672,0 0-320,0-1-832,0 2-320,0 4-160,0-1-192,2 1 32,2-1 0,4-1 64,2 0-96,4-2 0,2 1-32,0 1 0,-2 0 64,-1 1 64,-2 3-32,-2 0-32,-3-1 224,-2 1 160,-4-1 96,-4-1 96,-4-1-256,-3-1-96,1-3-288,0 0-96,2-5-800,2-2-256,0-5-768,2-4-352,2-4-960,2 0-384,2-6-1983</inkml:trace>
  <inkml:trace contextRef="#ctx0" brushRef="#br3" timeOffset="194">2360 3216 12928,'8'7'4831,"-3"4"-2623,2 12-1248,-5-9 1344,2 7-544,0 4-96,-1 7-640,-1-4-320,0-1-416,0-2-256,-2 2-64,0 0-32,0-2-64,0-4-480,0-3-160,0-5-832,0-3-320,-2-5-384,0-3-192,-3-4-3295</inkml:trace>
  <inkml:trace contextRef="#ctx0" brushRef="#br3" timeOffset="195">2345 3435 11392,'2'0'4224,"4"0"-2305,3 2-1119,-5-2 1152,1 2-224,4 2 32,-1-2-448,3-1-96,2 1-672,-1-2 32,2-2 64,-2-1-160,-2-3 0,0 0-288,-4-4-64,-2 0-64,-4 1 32,-4 0-64,-2 1-32,-4 4 32,0 6 32,0 8 96,4 5 128,0 0-128,0 1-96,1-1-32,3 2 32,2 1-32,2-1-32,5-1-64,1-3-32,2-3-288,0-4-96,0-5-160,2-2-96,2-5-224,-4 0-64,0 0-64,-1 1-32,-1 1 448,-2 2 256,-2 2 256,0 2 160,-3 2 160,1 1 128,0 1 64,0 0 32,0 0 160,-2-3 96,0 1 320,0-2 96,-2-2-128,0-2-32,0-2 0,-1-1 0,-1-5-128,0 0-96,2-2-288,2-1-160,2-8-128,0-6-96,2 0 32,-1 4-32,1 5 0,2 5 0,5 3-288,1 7-128,2 3-416,0 1-192,0 6-1664,0-2-640,0 1-4192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50"/>
    </inkml:context>
    <inkml:brush xml:id="br0">
      <inkml:brushProperty name="width" value="0.05" units="cm"/>
      <inkml:brushProperty name="height" value="0.05" units="cm"/>
    </inkml:brush>
  </inkml:definitions>
  <inkml:trace contextRef="#ctx0" brushRef="#br0">1 51 3961 0 0,'29'5'6214'0'0,"28"2"-5552"0"0,226-29 1929 0 0,-185 11-2205 0 0,123 2 0 0 0,574 3 755 0 0,-331-6-247 0 0,-152 9-675 0 0,-65 5 174 0 0,168 12-92 0 0,-198-6-104 0 0,-91-6-30 0 0,211 15 70 0 0,-232-18-101 0 0,29 2 116 0 0,145 4 405 0 0,-164-6-492 0 0,-62-1-53 0 0,-71-8-8274 0 0,9 6 1686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51"/>
    </inkml:context>
    <inkml:brush xml:id="br0">
      <inkml:brushProperty name="width" value="0.05" units="cm"/>
      <inkml:brushProperty name="height" value="0.05" units="cm"/>
    </inkml:brush>
  </inkml:definitions>
  <inkml:trace contextRef="#ctx0" brushRef="#br0">0 29 4401 0 0,'0'-1'697'0'0,"0"-1"0"0"0,0 0 0 0 0,1 1 0 0 0,-1-1-1 0 0,0 1 1 0 0,0-1 0 0 0,1 1 0 0 0,-1-1 0 0 0,1 1 0 0 0,-1-1 0 0 0,1 1 0 0 0,1-3 0 0 0,6-3 3298 0 0,-8 8-3940 0 0,1-1 0 0 0,-1 0 0 0 0,1 1 0 0 0,-1-1 0 0 0,0 0 0 0 0,1 1 0 0 0,-1-1 0 0 0,1 0 0 0 0,-1 1 0 0 0,0-1 0 0 0,1 1 0 0 0,-1-1 0 0 0,0 1 0 0 0,1-1 0 0 0,-1 1 0 0 0,0-1 0 0 0,0 1 0 0 0,1-1 0 0 0,-1 1 0 0 0,0-1 0 0 0,0 1 0 0 0,0-1 0 0 0,0 2 0 0 0,4 18 373 0 0,-1 0 0 0 0,-1 0 0 0 0,0 0-1 0 0,-2 26 1 0 0,0 8-113 0 0,5 140 258 0 0,-5-193-572 0 0,0-1 0 0 0,0 0 0 0 0,0 0 0 0 0,0 1 0 0 0,0-1 0 0 0,-1 0-1 0 0,1 1 1 0 0,0-1 0 0 0,0 0 0 0 0,0 1 0 0 0,0-1 0 0 0,0 0 0 0 0,1 1-1 0 0,-1-1 1 0 0,0 0 0 0 0,0 1 0 0 0,0-1 0 0 0,0 0 0 0 0,0 1 0 0 0,0-1 0 0 0,0 0-1 0 0,1 1 1 0 0,-1-1 0 0 0,0 0 0 0 0,0 0 0 0 0,0 1 0 0 0,1-1 0 0 0,-1 0-1 0 0,0 0 1 0 0,0 1 0 0 0,1-1 0 0 0,-1 0 0 0 0,8-8-143 0 0,3-19-2223 0 0,-13-5-6187 0 0,-2 18 1908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52"/>
    </inkml:context>
    <inkml:brush xml:id="br0">
      <inkml:brushProperty name="width" value="0.05" units="cm"/>
      <inkml:brushProperty name="height" value="0.05" units="cm"/>
    </inkml:brush>
  </inkml:definitions>
  <inkml:trace contextRef="#ctx0" brushRef="#br0">2 14 5433 0 0,'-1'-1'115'0'0,"1"1"1"0"0,0 0-1 0 0,0-1 0 0 0,0 1 0 0 0,0 0 0 0 0,0-1 0 0 0,0 1 1 0 0,-1 0-1 0 0,1-1 0 0 0,0 1 0 0 0,0-1 0 0 0,0 1 1 0 0,0 0-1 0 0,0-1 0 0 0,1 1 0 0 0,-1-1 0 0 0,0 1 0 0 0,0 0 1 0 0,0-1-1 0 0,0 1 0 0 0,0 0 0 0 0,0-1 0 0 0,1 1 1 0 0,-1 0-1 0 0,0-1 0 0 0,0 1 0 0 0,0 0 0 0 0,1-1 1 0 0,-1 1-1 0 0,0 0 0 0 0,1 0 0 0 0,-1-1 0 0 0,0 1 0 0 0,0 0 1 0 0,1-1-1 0 0,17 0 2182 0 0,20 12 410 0 0,-18 1-2033 0 0,0 1-1 0 0,-1 1 1 0 0,0 1-1 0 0,27 27 0 0 0,62 78 597 0 0,-95-104-1039 0 0,158 202 1610 0 0,-167-213-1788 0 0,-2-2-27 0 0,0 0-1 0 0,0 0 1 0 0,0-1 0 0 0,0 1-1 0 0,1-1 1 0 0,-1 0 0 0 0,1 0 0 0 0,0 1-1 0 0,0-2 1 0 0,3 3 0 0 0,-5-7-1899 0 0,-6-5-629 0 0,-13-9-2521 0 0,15 14 3570 0 0,-6-4-3017 0 0,4 4 314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53"/>
    </inkml:context>
    <inkml:brush xml:id="br0">
      <inkml:brushProperty name="width" value="0.05" units="cm"/>
      <inkml:brushProperty name="height" value="0.05" units="cm"/>
    </inkml:brush>
  </inkml:definitions>
  <inkml:trace contextRef="#ctx0" brushRef="#br0">179 70 6361 0 0,'9'-50'4427'0'0,"-3"31"-1"0"0,-45 128 1414 0 0,-19 60-4531 0 0,36-97-623 0 0,-53 114-1 0 0,82-208-3894 0 0,-7-16-5968 0 0,-1 19 3728 0 0,1 11 1390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54"/>
    </inkml:context>
    <inkml:brush xml:id="br0">
      <inkml:brushProperty name="width" value="0.05" units="cm"/>
      <inkml:brushProperty name="height" value="0.05" units="cm"/>
    </inkml:brush>
  </inkml:definitions>
  <inkml:trace contextRef="#ctx0" brushRef="#br0">7 138 7034 0 0,'-1'0'143'0'0,"1"0"1"0"0,0 0-1 0 0,-1 0 1 0 0,1-1 0 0 0,0 1-1 0 0,-1 0 1 0 0,1 0-1 0 0,0-1 1 0 0,-1 1 0 0 0,1 0-1 0 0,0 0 1 0 0,0-1 0 0 0,-1 1-1 0 0,1 0 1 0 0,0-1-1 0 0,0 1 1 0 0,0 0 0 0 0,-1-1-1 0 0,1 1 1 0 0,0 0 0 0 0,0-1-1 0 0,0 1 1 0 0,0 0-1 0 0,0-1 1 0 0,0 1 0 0 0,0-1-1 0 0,0 1 1 0 0,0 0 0 0 0,0-1-1 0 0,0 1 1 0 0,0 0-1 0 0,0-1 1 0 0,0 1 0 0 0,0-1-1 0 0,0 1 1 0 0,0 0 0 0 0,0-1-1 0 0,1 1 1 0 0,-1 0-1 0 0,0-1 1 0 0,0 1 0 0 0,0 0-1 0 0,1-1 1 0 0,-1 1 0 0 0,23-14 2885 0 0,35-4-1208 0 0,-57 18-1729 0 0,91-23 1344 0 0,1 5 0 0 0,181-13 1 0 0,-248 30-1399 0 0,-7 1 0 0 0,0 0 0 0 0,0-2 1 0 0,0 0-1 0 0,34-9 0 0 0,-44 8 530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55"/>
    </inkml:context>
    <inkml:brush xml:id="br0">
      <inkml:brushProperty name="width" value="0.05" units="cm"/>
      <inkml:brushProperty name="height" value="0.05" units="cm"/>
    </inkml:brush>
  </inkml:definitions>
  <inkml:trace contextRef="#ctx0" brushRef="#br0">1 60 3753 0 0,'3'2'477'0'0,"0"0"0"0"0,0-1 0 0 0,0 1 0 0 0,1-1 1 0 0,-1 1-1 0 0,1-1 0 0 0,-1 0 0 0 0,1 0 0 0 0,-1 0 0 0 0,1-1 0 0 0,0 1 1 0 0,-1-1-1 0 0,1 0 0 0 0,7-1 0 0 0,73-7 186 0 0,-30 1-25 0 0,241-12 364 0 0,-247 17-855 0 0,17-2-40 0 0,102 8 0 0 0,-118-1-36 0 0,93-8 0 0 0,-23 0-5 0 0,62 2-19 0 0,138 3 64 0 0,69 5-45 0 0,-86 1-4 0 0,-196-1-40 0 0,197-9 108 0 0,-39 6-76 0 0,-162-2-5 0 0,206-6 0 0 0,-208 3 17 0 0,13-3 371 0 0,112-9-251 0 0,-107 10-150 0 0,-41 6-2 0 0,121-5 357 0 0,-187 2-391 0 0,-1 1 28 0 0,-11 6-100 0 0,-2 6-5829 0 0,10 3 1029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56"/>
    </inkml:context>
    <inkml:brush xml:id="br0">
      <inkml:brushProperty name="width" value="0.05" units="cm"/>
      <inkml:brushProperty name="height" value="0.05" units="cm"/>
      <inkml:brushProperty name="color" value="#F6630D"/>
    </inkml:brush>
  </inkml:definitions>
  <inkml:trace contextRef="#ctx0" brushRef="#br0">0 1629 5753 0 0,'1'-12'338'0'0,"1"1"1"0"0,0 0-1 0 0,0-1 0 0 0,1 1 0 0 0,0 0 1 0 0,1 1-1 0 0,1-1 0 0 0,-1 1 0 0 0,11-16 1 0 0,6-7 849 0 0,35-43 0 0 0,-47 65-969 0 0,0 1 0 0 0,1 1 1 0 0,0 0-1 0 0,0 0 0 0 0,1 1 0 0 0,0 0 1 0 0,1 1-1 0 0,-1 0 0 0 0,1 1 0 0 0,24-9 1 0 0,-27 12-156 0 0,0 0 0 0 0,0 1 0 0 0,1 0 0 0 0,-1 1 0 0 0,1 0-1 0 0,-1 0 1 0 0,1 1 0 0 0,-1 0 0 0 0,1 1 0 0 0,-1 0 0 0 0,1 0 0 0 0,-1 1 0 0 0,1 1 0 0 0,-1-1 0 0 0,0 1 0 0 0,9 5 0 0 0,-4-1 3 0 0,1 2 1 0 0,-1 0-1 0 0,0 1 0 0 0,-1 0 0 0 0,21 21 0 0 0,-7-1 100 0 0,29 40-1 0 0,-44-55-84 0 0,0 0 0 0 0,1 0-1 0 0,1-1 1 0 0,0-1-1 0 0,1-1 1 0 0,0 0 0 0 0,1 0-1 0 0,23 12 1 0 0,-31-20-22 0 0,-1 0-1 0 0,1-1 1 0 0,0 0 0 0 0,1-1 0 0 0,-1 0 0 0 0,0 0-1 0 0,1 0 1 0 0,-1-1 0 0 0,1 0 0 0 0,-1-1 0 0 0,1 0-1 0 0,-1 0 1 0 0,1-1 0 0 0,-1 0 0 0 0,1-1-1 0 0,-1 1 1 0 0,0-2 0 0 0,0 1 0 0 0,0-1 0 0 0,0 0-1 0 0,10-6 1 0 0,-1-1 6 0 0,-1-1 0 0 0,0-1 0 0 0,0 0 0 0 0,-2-1 0 0 0,1 0 0 0 0,-2-1 1 0 0,24-31-1 0 0,-20 19 16 0 0,-1 0 0 0 0,-1-1 0 0 0,-1 0 1 0 0,15-43-1 0 0,-5-13 162 0 0,-3 0 1 0 0,18-141 0 0 0,-31 163-139 0 0,37-231 226 0 0,-27 198-190 0 0,34-98 1 0 0,-47 176-124 0 0,1 0 1 0 0,0 1-1 0 0,1-1 1 0 0,1 2-1 0 0,0-1 1 0 0,1 1-1 0 0,0 0 1 0 0,2 0-1 0 0,-1 1 1 0 0,2 1 0 0 0,-1 0-1 0 0,2 1 1 0 0,-1 0-1 0 0,2 0 1 0 0,-1 2-1 0 0,21-12 1 0 0,-24 15 4 0 0,2 0 0 0 0,-1 1 0 0 0,1 0 0 0 0,-1 1 0 0 0,1 0 0 0 0,0 1-1 0 0,1 0 1 0 0,19-2 0 0 0,-25 5-12 0 0,0 0-1 0 0,0 1 1 0 0,0-1-1 0 0,0 1 0 0 0,0 1 1 0 0,0 0-1 0 0,0 0 1 0 0,0 0-1 0 0,-1 0 0 0 0,1 1 1 0 0,-1 0-1 0 0,0 1 1 0 0,0 0-1 0 0,0-1 0 0 0,0 2 1 0 0,9 8-1 0 0,0 2 1 0 0,-1 1 0 0 0,0 1 0 0 0,-2 0 0 0 0,0 1 0 0 0,0 0 0 0 0,14 34 0 0 0,16 55 55 0 0,-20-37-50 0 0,10 63 141 0 0,17 153 0 0 0,-10-51 8 0 0,-38-229-152 0 0,42 191 420 0 0,-34-163-325 0 0,3 0 0 0 0,0 0 0 0 0,27 50 0 0 0,-36-79-94 0 0,0 0 0 0 0,0 0-1 0 0,0-1 1 0 0,1 1 0 0 0,-1-1 0 0 0,1 0 0 0 0,0 1 0 0 0,0-2 0 0 0,1 1-1 0 0,-1-1 1 0 0,1 1 0 0 0,0-1 0 0 0,0 0 0 0 0,0-1 0 0 0,0 1 0 0 0,0-1 0 0 0,1 0-1 0 0,-1-1 1 0 0,0 1 0 0 0,1-1 0 0 0,10 1 0 0 0,-3-2 15 0 0,0 0 1 0 0,1-1-1 0 0,-1-1 1 0 0,0 0-1 0 0,-1-1 1 0 0,1 0-1 0 0,0-1 1 0 0,17-8-1 0 0,60-28 94 0 0,47-18-26 0 0,-118 52-73 0 0,0 0 0 0 0,0 2 0 0 0,0 0 0 0 0,1 1 0 0 0,30-1 0 0 0,-32 4-10 0 0,0 1-1 0 0,0 1 1 0 0,0 0-1 0 0,-1 1 1 0 0,1 1-1 0 0,-1 0 0 0 0,0 2 1 0 0,0 0-1 0 0,0 0 1 0 0,-1 2-1 0 0,21 13 1 0 0,-21-13 14 0 0,-1 0 1 0 0,1 0-1 0 0,1-2 1 0 0,-1 0-1 0 0,1 0 1 0 0,26 3-1 0 0,105 6 207 0 0,-64-8-77 0 0,-36-4 7 0 0,34 5-160 0 0,-64-4-111 0 0,0-2 0 0 0,0 0-1 0 0,1-1 1 0 0,33-3 0 0 0,1-8-4455 0 0,-50 9 3586 0 0,0 0 0 0 0,0-1 0 0 0,1 1 0 0 0,-1-1 0 0 0,0 0 0 0 0,0 0 0 0 0,-1 0 0 0 0,1-1 0 0 0,0 1 0 0 0,2-4 0 0 0,11-10-5399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57"/>
    </inkml:context>
    <inkml:brush xml:id="br0">
      <inkml:brushProperty name="width" value="0.05" units="cm"/>
      <inkml:brushProperty name="height" value="0.05" units="cm"/>
    </inkml:brush>
  </inkml:definitions>
  <inkml:trace contextRef="#ctx0" brushRef="#br0">1 56 4785 0 0,'1'-1'333'0'0,"0"0"0"0"0,1 0 0 0 0,-1 1 1 0 0,0-1-1 0 0,1 0 0 0 0,-1 0 0 0 0,1 1 0 0 0,-1-1 0 0 0,1 1 0 0 0,-1-1 1 0 0,1 1-1 0 0,-1 0 0 0 0,1 0 0 0 0,0-1 0 0 0,-1 1 0 0 0,1 0 1 0 0,2 1-1 0 0,42-2 531 0 0,-43 1-526 0 0,89-4 1832 0 0,113-20 0 0 0,-84 8-1850 0 0,-112 14-219 0 0,14 1-579 0 0,-22 6-951 0 0,-13 6-1321 0 0,-3 4-3363 0 0,11-10 2130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58"/>
    </inkml:context>
    <inkml:brush xml:id="br0">
      <inkml:brushProperty name="width" value="0.05" units="cm"/>
      <inkml:brushProperty name="height" value="0.05" units="cm"/>
    </inkml:brush>
  </inkml:definitions>
  <inkml:trace contextRef="#ctx0" brushRef="#br0">0 17 5193 0 0,'1'-1'199'0'0,"-1"0"1"0"0,1 1-1 0 0,-1-1 1 0 0,1 0-1 0 0,0 1 0 0 0,-1-1 1 0 0,1 1-1 0 0,0-1 0 0 0,-1 1 1 0 0,1-1-1 0 0,0 1 0 0 0,0 0 1 0 0,0-1-1 0 0,-1 1 1 0 0,1 0-1 0 0,0-1 0 0 0,0 1 1 0 0,0 0-1 0 0,0 0 0 0 0,0 0 1 0 0,1 0-1 0 0,22-4 1443 0 0,-23 4-1342 0 0,66-3 2971 0 0,91 6-1 0 0,-98 0-2923 0 0,0-2 0 0 0,67-8 0 0 0,-82 12-794 0 0,-65 1-11572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59"/>
    </inkml:context>
    <inkml:brush xml:id="br0">
      <inkml:brushProperty name="width" value="0.05" units="cm"/>
      <inkml:brushProperty name="height" value="0.05" units="cm"/>
    </inkml:brush>
  </inkml:definitions>
  <inkml:trace contextRef="#ctx0" brushRef="#br0">1 39 4633 0 0,'20'-32'6235'0'0,"-10"26"-379"0"0,-11 13-1995 0 0,-2 8-2769 0 0,2-7-881 0 0,0 0 0 0 0,0 0 1 0 0,1 0-1 0 0,0 0 1 0 0,0 0-1 0 0,1 0 0 0 0,4 16 1 0 0,-1 8 228 0 0,22 207 967 0 0,-26-238-1444 0 0,0 0 1 0 0,0 0-1 0 0,0 0 1 0 0,1 0 0 0 0,-1 0-1 0 0,0 0 1 0 0,0 0-1 0 0,1 0 1 0 0,-1 0-1 0 0,0 0 1 0 0,1 0-1 0 0,-1 0 1 0 0,1 0 0 0 0,-1-1-1 0 0,1 1 1 0 0,0 0-1 0 0,-1 0 1 0 0,1 0-1 0 0,0-1 1 0 0,0 1 0 0 0,1 1-1 0 0,6-5-3977 0 0,-2-11-4176 0 0,-4 2 446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11:39:37.813"/>
    </inkml:context>
    <inkml:brush xml:id="br0">
      <inkml:brushProperty name="width" value="0.05292" units="cm"/>
      <inkml:brushProperty name="height" value="0.05292" units="cm"/>
      <inkml:brushProperty name="ignorePressure" value="1"/>
    </inkml:brush>
  </inkml:definitions>
  <inkml:trace contextRef="#ctx0" brushRef="#br0">664 110 8960,'0'-3'3328,"0"2"-1792,0 2-1152,0-1 768,3 3 31,2-3 65,0 9-192,1 0 0,1 3-608,-2 4 160,3 10 64,2-5-224,1 4-96,2 5-64,0-5 32,0-1 32,0-4 96,0-3-32,0-6 0,0-4 32,-3-7 128,4-7-192,-4-7-64,-2-2-96,-1-7 0,2-5-128,-4 1 0,0-1-96,0 0-32,1 3 32,-1-1 64,-1 1-96,2-1-64,-1 5 64,1 2 64,-2 8-288,-1-3-128,3 5-160,-4 2-96,-2 0-256,0 7-160,-2 3-128,-1 1-96,0 3-896,-2 5-351,7-1-2561</inkml:trace>
  <inkml:trace contextRef="#ctx0" brushRef="#br0" timeOffset="1">948 274 9472,'-3'0'3584,"3"0"-1920,0 0-1152,0 0 927,-3 5 1,1-1 96,0 4-352,-1 6-160,3 0-576,0-1-64,3 1-32,1 0 64,7-3 96,2-1-224,0-3-96,0-3-192,0-1 0,-2-3 64,-1-7 32,1-2-32,-4-3 32,1-4-64,-5-3 64,-3-4-128,0-3 0,-3 3 32,1 3 0,-6 3 64,-2 6 96,-3 2 0,-1 9 0,-4 0-96,5 9-64,0 2 32,3 3-32,1 3-576,5 3-160,-1 1-416,2-3-160,3-1-448,3-3-160,2-3-1919,2-4-801,1-2 800</inkml:trace>
  <inkml:trace contextRef="#ctx0" brushRef="#br0" timeOffset="2">1052 254 9088,'0'-7'3424,"0"2"-1856,0 3-928,0 2 960,0 0-225,0 0 33,3 0-288,-3 4-64,0 0-576,-3 8 128,6 2 64,-3 0 0,0 0 64,0 3-352,5-4-64,3-1-192,2-3-96,3-2 0,1-5 32,-2-2-32,1-4-32,1-3-64,-7-5 32,4-2 32,-3-2 0,-3-5-96,-3 1 64,-2 0 32,0 7 64,0 1-32,0 3-32,-2 2 32,-1 3 32,3 4-32,0 4-32,0 3 32,0 2 32,3 3-32,-1 0 64,4 6-64,1-2 64,4-2-128,2 2 0,-8-4-192,3-1-96,-3-1-800,3-6-320,-8-1-480,8-1-160,-3-2-3583</inkml:trace>
  <inkml:trace contextRef="#ctx0" brushRef="#br0" timeOffset="3">1245 82 9216,'0'-9'3520,"0"11"-1920,3 0-1856,-3 7 2975,0 5-767,0-4-416,0 8-352,0 3-736,0 2 0,2 1 64,1 3-256,2-2-64,-5-4-128,0 1 32,6-4-64,-4-4-32,-2-5-480,0-2-224,0-2-224,0-3 0,0-2-416,0-2-96,0-1-1343,-2 1-545,2 0-704</inkml:trace>
  <inkml:trace contextRef="#ctx0" brushRef="#br0" timeOffset="4">1188 175 11136,'-5'0'4128,"5"0"-2241,0 1-799,0-1 1280,5 0-800,0 0-160,3 0-352,5 0-96,-5 0-544,5-1-192,0-2-64,3 3-256,-1 0-64,-2 0-992,3 0-448,-3 0-1376,-6 3-512,-1-2-2079</inkml:trace>
  <inkml:trace contextRef="#ctx0" brushRef="#br0" timeOffset="5">922 460 7808,'-2'-5'2880,"2"7"-1536,0-4-576,0 2 864,0 0 160,-3 0 159,0 2-575,1 3-192,-1 0-672,3-1-96,0 3-64,0-2 0,3-1 32,-1 1-128,4 0-96,1-1 0,1-1-32,2-1 0,4-2 0,-1 0-64,-3-2-64,0-5 32,-2 0 32,-3-2-32,-2-1-32,-3 1 160,-6 0 128,-1 4 32,-4 5 64,-1 2-64,-1 5-32,2 0-160,1 0-32,2 3-32,2-4-64,2 4-64,1-1 32,3-2 32,5 0 64,0-2-32,3-4-32,2-1 32,1-1 32,-1-2-96,1-1 0,-6-1-32,-3 0 0,-2-6 64,-2-1 64,-3 1-32,-3-1-32,0 3 160,0 4 128,0 3-224,1 4-32,-1 3-32,2 2 0,2 0-224,1 0-96,3-3-1152,3 1-480,4 2-4799</inkml:trace>
  <inkml:trace contextRef="#ctx0" brushRef="#br0" timeOffset="6">15 487 5248,'-8'3'2016,"8"-6"-1088,0 8-384,0-5 640,0 0-64,0 0 64,0 0-288,-2-2-160,2 2-416,-2 0 0,2 0 32,-3 2-128,3-2 32,0 0-32,0 0 32,0 0 0,5 0 0,0 0-1,0 0 1,3 0-64,2-2-32,3 2-96,1 0 32,2 0 0,-1-3 96,3 3-96,0-2-64,0 0-96,1 2 32,1 0 96,4 0 32,-3-5-128,5 5-32,-8 5 32,6-3 0,-3-2 32,7 0 64,1 0-96,-3 0 0,-2 0-32,1 0 0,-1 0 64,-3 0 0,0 0 64,-1-2 32,4 2-32,-3 0-64,0-2-64,0 2 32,-3 0 32,3 0 64,4 0-96,-4 2 0,0-2-32,0 0 0,0 0 64,-3 0 64,-2 0-32,0 0-32,-3 0 96,-1 0 0,2-2 32,-4-1 64,-2 0-96,-1 3 0,2 0-96,-4 0-32,-1 0 32,2 0 0,-1 0 0,1 0 0,-2 3 0,2-3 64,-1 0-96,0 0-64,-5 0 128,0 0 32,0 0-512,0-4-224,0-1-4255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60"/>
    </inkml:context>
    <inkml:brush xml:id="br0">
      <inkml:brushProperty name="width" value="0.05" units="cm"/>
      <inkml:brushProperty name="height" value="0.05" units="cm"/>
      <inkml:brushProperty name="color" value="#7030A0"/>
    </inkml:brush>
  </inkml:definitions>
  <inkml:trace contextRef="#ctx0" brushRef="#br0">0 1629 5753 0 0,'1'-12'338'0'0,"1"1"1"0"0,0 0-1 0 0,0-1 0 0 0,1 1 0 0 0,0 0 1 0 0,1 1-1 0 0,1-1 0 0 0,-1 1 0 0 0,11-16 1 0 0,6-7 849 0 0,35-43 0 0 0,-47 65-969 0 0,0 1 0 0 0,1 1 1 0 0,0 0-1 0 0,0 0 0 0 0,1 1 0 0 0,0 0 1 0 0,1 1-1 0 0,-1 0 0 0 0,1 1 0 0 0,24-9 1 0 0,-27 12-156 0 0,0 0 0 0 0,0 1 0 0 0,1 0 0 0 0,-1 1 0 0 0,1 0-1 0 0,-1 0 1 0 0,1 1 0 0 0,-1 0 0 0 0,1 1 0 0 0,-1 0 0 0 0,1 0 0 0 0,-1 1 0 0 0,1 1 0 0 0,-1-1 0 0 0,0 1 0 0 0,9 5 0 0 0,-4-1 3 0 0,1 2 1 0 0,-1 0-1 0 0,0 1 0 0 0,-1 0 0 0 0,21 21 0 0 0,-7-1 100 0 0,29 40-1 0 0,-44-55-84 0 0,0 0 0 0 0,1 0-1 0 0,1-1 1 0 0,0-1-1 0 0,1-1 1 0 0,0 0 0 0 0,1 0-1 0 0,23 12 1 0 0,-31-20-22 0 0,-1 0-1 0 0,1-1 1 0 0,0 0 0 0 0,1-1 0 0 0,-1 0 0 0 0,0 0-1 0 0,1 0 1 0 0,-1-1 0 0 0,1 0 0 0 0,-1-1 0 0 0,1 0-1 0 0,-1 0 1 0 0,1-1 0 0 0,-1 0 0 0 0,1-1-1 0 0,-1 1 1 0 0,0-2 0 0 0,0 1 0 0 0,0-1 0 0 0,0 0-1 0 0,10-6 1 0 0,-1-1 6 0 0,-1-1 0 0 0,0-1 0 0 0,0 0 0 0 0,-2-1 0 0 0,1 0 0 0 0,-2-1 1 0 0,24-31-1 0 0,-20 19 16 0 0,-1 0 0 0 0,-1-1 0 0 0,-1 0 1 0 0,15-43-1 0 0,-5-13 162 0 0,-3 0 1 0 0,18-141 0 0 0,-31 163-139 0 0,37-231 226 0 0,-27 198-190 0 0,34-98 1 0 0,-47 176-124 0 0,1 0 1 0 0,0 1-1 0 0,1-1 1 0 0,1 2-1 0 0,0-1 1 0 0,1 1-1 0 0,0 0 1 0 0,2 0-1 0 0,-1 1 1 0 0,2 1 0 0 0,-1 0-1 0 0,2 1 1 0 0,-1 0-1 0 0,2 0 1 0 0,-1 2-1 0 0,21-12 1 0 0,-24 15 4 0 0,2 0 0 0 0,-1 1 0 0 0,1 0 0 0 0,-1 1 0 0 0,1 0 0 0 0,0 1-1 0 0,1 0 1 0 0,19-2 0 0 0,-25 5-12 0 0,0 0-1 0 0,0 1 1 0 0,0-1-1 0 0,0 1 0 0 0,0 1 1 0 0,0 0-1 0 0,0 0 1 0 0,0 0-1 0 0,-1 0 0 0 0,1 1 1 0 0,-1 0-1 0 0,0 1 1 0 0,0 0-1 0 0,0-1 0 0 0,0 2 1 0 0,9 8-1 0 0,0 2 1 0 0,-1 1 0 0 0,0 1 0 0 0,-2 0 0 0 0,0 1 0 0 0,0 0 0 0 0,14 34 0 0 0,16 55 55 0 0,-20-37-50 0 0,10 63 141 0 0,17 153 0 0 0,-10-51 8 0 0,-38-229-152 0 0,42 191 420 0 0,-34-163-325 0 0,3 0 0 0 0,0 0 0 0 0,27 50 0 0 0,-36-79-94 0 0,0 0 0 0 0,0 0-1 0 0,0-1 1 0 0,1 1 0 0 0,-1-1 0 0 0,1 0 0 0 0,0 1 0 0 0,0-2 0 0 0,1 1-1 0 0,-1-1 1 0 0,1 1 0 0 0,0-1 0 0 0,0 0 0 0 0,0-1 0 0 0,0 1 0 0 0,0-1 0 0 0,1 0-1 0 0,-1-1 1 0 0,0 1 0 0 0,1-1 0 0 0,10 1 0 0 0,-3-2 15 0 0,0 0 1 0 0,1-1-1 0 0,-1-1 1 0 0,0 0-1 0 0,-1-1 1 0 0,1 0-1 0 0,0-1 1 0 0,17-8-1 0 0,60-28 94 0 0,47-18-26 0 0,-118 52-73 0 0,0 0 0 0 0,0 2 0 0 0,0 0 0 0 0,1 1 0 0 0,30-1 0 0 0,-32 4-10 0 0,0 1-1 0 0,0 1 1 0 0,0 0-1 0 0,-1 1 1 0 0,1 1-1 0 0,-1 0 0 0 0,0 2 1 0 0,0 0-1 0 0,0 0 1 0 0,-1 2-1 0 0,21 13 1 0 0,-21-13 14 0 0,-1 0 1 0 0,1 0-1 0 0,1-2 1 0 0,-1 0-1 0 0,1 0 1 0 0,26 3-1 0 0,105 6 207 0 0,-64-8-77 0 0,-36-4 7 0 0,34 5-160 0 0,-64-4-111 0 0,0-2 0 0 0,0 0-1 0 0,1-1 1 0 0,33-3 0 0 0,1-8-4455 0 0,-50 9 3586 0 0,0 0 0 0 0,0-1 0 0 0,1 1 0 0 0,-1-1 0 0 0,0 0 0 0 0,0 0 0 0 0,-1 0 0 0 0,1-1 0 0 0,0 1 0 0 0,2-4 0 0 0,11-10-5399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61"/>
    </inkml:context>
    <inkml:brush xml:id="br0">
      <inkml:brushProperty name="width" value="0.05" units="cm"/>
      <inkml:brushProperty name="height" value="0.05" units="cm"/>
      <inkml:brushProperty name="color" value="#004F8B"/>
    </inkml:brush>
  </inkml:definitions>
  <inkml:trace contextRef="#ctx0" brushRef="#br0">0 51 2144 0 0,'0'0'4742'0'0,"1"7"-2119"0"0,-1-7-2564 0 0,0 1-1 0 0,0-1 1 0 0,0 0 0 0 0,0 1 0 0 0,0-1 0 0 0,1 0 0 0 0,-1 1 0 0 0,0-1-1 0 0,0 0 1 0 0,0 1 0 0 0,0-1 0 0 0,1 0 0 0 0,-1 1 0 0 0,0-1 0 0 0,0 0-1 0 0,0 0 1 0 0,1 0 0 0 0,-1 1 0 0 0,0-1 0 0 0,0 0 0 0 0,0 0-1 0 0,1 0 1 0 0,-1 0 0 0 0,0 0 0 0 0,0 0 0 0 0,1 0 0 0 0,-1 0 0 0 0,0 0-1 0 0,0 0 1 0 0,1 0 0 0 0,-1 0 0 0 0,0 0 0 0 0,0 0 0 0 0,0 0-1 0 0,1 0 1 0 0,-1 0 0 0 0,0-1 0 0 0,1 1 0 0 0,4-2 559 0 0,1 1 0 0 0,-1 0-1 0 0,1 1 1 0 0,-1 0 0 0 0,1 0 0 0 0,6 3 0 0 0,-3-1-162 0 0,26 0 714 0 0,68-14-1 0 0,-35 2-453 0 0,-11 9-151 0 0,-31 1-312 0 0,39-8 0 0 0,-28 0 30 0 0,53 0 0 0 0,-66 6-296 0 0,-15 1 31 0 0,1 1 0 0 0,0 0 0 0 0,12 4 1 0 0,-9-1-6 0 0,1-1 0 0 0,0-1 0 0 0,16-3 0 0 0,2 1 103 0 0,-8 4-59 0 0,-19-1-38 0 0,0-1 0 0 0,0-1 0 0 0,-1 1 0 0 0,1-2 0 0 0,0 1 0 0 0,0-1 0 0 0,0 0 0 0 0,6-4 0 0 0,-8 4-17 0 0,0 0 0 0 0,1 0 0 0 0,-1 0 1 0 0,1 1-1 0 0,4 0 0 0 0,-6 0 0 0 0,1 0 0 0 0,0 0-1 0 0,-1 0 1 0 0,1 0 0 0 0,0-1 0 0 0,0 0-1 0 0,-1 0 1 0 0,1-1 0 0 0,3-2-1 0 0,-4 3-8 0 0,0 0 0 0 0,-1 0 0 0 0,1 1-1 0 0,0-1 1 0 0,0 1 0 0 0,-1 0 0 0 0,1 0 0 0 0,0 0-1 0 0,0 0 1 0 0,2 1 0 0 0,-2 0 23 0 0,1 0 0 0 0,-1-1 1 0 0,1 0-1 0 0,-1 0 0 0 0,0-1 1 0 0,5-1-1 0 0,-4 1-15 0 0,0 0-1 0 0,0 0 1 0 0,0 1 0 0 0,0-1 0 0 0,5 2-1 0 0,-3-1 41 0 0,-5 0-11 0 0,-6-1-2293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62"/>
    </inkml:context>
    <inkml:brush xml:id="br0">
      <inkml:brushProperty name="width" value="0.05" units="cm"/>
      <inkml:brushProperty name="height" value="0.05" units="cm"/>
      <inkml:brushProperty name="color" value="#004F8B"/>
    </inkml:brush>
  </inkml:definitions>
  <inkml:trace contextRef="#ctx0" brushRef="#br0">17 11 4841 0 0,'0'-1'303'0'0,"0"0"0"0"0,-1 0 0 0 0,1 1 0 0 0,-1-1 0 0 0,1 0 1 0 0,-1 0-1 0 0,1 1 0 0 0,-1-1 0 0 0,1 0 0 0 0,-1 1 0 0 0,1-1 0 0 0,-1 1 0 0 0,1 0 0 0 0,-1-1 0 0 0,0 1 0 0 0,1 0 1 0 0,-1-1-1 0 0,1 1 0 0 0,-1 0 0 0 0,0 0 0 0 0,1 0 0 0 0,-1 0 0 0 0,1 0 0 0 0,-1 0 0 0 0,0 1 0 0 0,1-1 0 0 0,-1 0 0 0 0,1 0 1 0 0,-2 2 1170 0 0,13 21 2022 0 0,10-14-1731 0 0,-17-8-1550 0 0,0 1 1 0 0,1 0-1 0 0,-1 0 0 0 0,0 0 1 0 0,1 1-1 0 0,-1 1 0 0 0,0-1 1 0 0,0 1-1 0 0,6 8 0 0 0,10 26 283 0 0,-18-33-457 0 0,0 0 1 0 0,1 0-1 0 0,-1 0 0 0 0,0-1 1 0 0,1 0-1 0 0,0 0 0 0 0,-1 0 1 0 0,1-1-1 0 0,0 1 0 0 0,0-1 1 0 0,0 0-1 0 0,0-1 0 0 0,0 1 1 0 0,1-1-1 0 0,3 1 0 0 0,6-2 226 0 0,-12-1-115 0 0,-3 0 99 0 0,0 1-200 0 0,-1 0 1 0 0,1 0 0 0 0,-1 0-1 0 0,1 1 1 0 0,0-1-1 0 0,-1 1 1 0 0,1 0-1 0 0,0 1 1 0 0,0-1-1 0 0,0 1 1 0 0,0 0 0 0 0,-3 3-1 0 0,-24 46-233 0 0,25-44 246 0 0,1-2-90 0 0,0-3 64 0 0,1 0 0 0 0,0 1-1 0 0,0 0 1 0 0,0 0 0 0 0,0 0 0 0 0,1 0-1 0 0,-1 1 1 0 0,1-1 0 0 0,-1 1 0 0 0,1 0-1 0 0,0 0 1 0 0,0 0 0 0 0,-1 6 0 0 0,2-10-111 0 0,0-1-1 0 0,0 0 1 0 0,0 0 0 0 0,0 1 0 0 0,1-1 0 0 0,-1 0 0 0 0,0 0 0 0 0,0 1-1 0 0,0-1 1 0 0,1 0 0 0 0,-1 0 0 0 0,0 0 0 0 0,0 1 0 0 0,0-1-1 0 0,1 0 1 0 0,-1 0 0 0 0,0 0 0 0 0,0 0 0 0 0,0 0 0 0 0,1 0-1 0 0,-1 0 1 0 0,0 0 0 0 0,0 0 0 0 0,0 0 0 0 0,1 0 0 0 0,-1 0 0 0 0,0 0-1 0 0,0 0 1 0 0,0-1 0 0 0,1 1 0 0 0,-1 0 0 0 0,0 0 0 0 0,0 0-1 0 0,0-1 1 0 0,1 1 0 0 0,-1 0 0 0 0,0-1 0 0 0,10-11-8514 0 0,-8 1 2654 0 0,-1-1-106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63"/>
    </inkml:context>
    <inkml:brush xml:id="br0">
      <inkml:brushProperty name="width" value="0.05" units="cm"/>
      <inkml:brushProperty name="height" value="0.05" units="cm"/>
      <inkml:brushProperty name="color" value="#004F8B"/>
    </inkml:brush>
  </inkml:definitions>
  <inkml:trace contextRef="#ctx0" brushRef="#br0">0 1802 1680 0 0,'33'-2'6407'0'0,"13"-1"-5728"0"0,7-4-90 0 0,0 3-1 0 0,1 2 1 0 0,94 9 0 0 0,-125-6-286 0 0,1-1 1 0 0,33-5-1 0 0,-1 1-117 0 0,31 0 87 0 0,209-1 348 0 0,-238 8-581 0 0,107 0 1183 0 0,4-5-974 0 0,-109 2-180 0 0,135-6 29 0 0,-172 7-62 0 0,-19-1-32 0 0,-1 1-1 0 0,1-1 0 0 0,0 0 1 0 0,0 0-1 0 0,-1-1 0 0 0,1 1 0 0 0,3-2 1 0 0,3 0-3 0 0,0 1 1 0 0,0-1 0 0 0,0 2 0 0 0,0-1-1 0 0,14 2 1 0 0,33-2-18 0 0,-30-2 36 0 0,0 1 0 0 0,0 2-1 0 0,0 1 1 0 0,29 4 0 0 0,-8 2-19 0 0,-31-4 13 0 0,0 0 0 0 0,20 0 1 0 0,197-2 80 0 0,-82-10-22 0 0,-64 4-25 0 0,-88 5-34 0 0,1-1 1 0 0,0 1-1 0 0,0 0 1 0 0,-1 0-1 0 0,1-1 1 0 0,-1 1-1 0 0,1 0 1 0 0,0-1-1 0 0,-1 1 1 0 0,1-1-1 0 0,-1 1 1 0 0,1-1-1 0 0,-1 1 1 0 0,1-1-1 0 0,-1 1 1 0 0,1-1 0 0 0,-1 1-1 0 0,1-1 1 0 0,-1 0-1 0 0,0 1 1 0 0,1-1-1 0 0,-1 0 1 0 0,0 1-1 0 0,0-1 1 0 0,0 0-1 0 0,1 1 1 0 0,-1-1-1 0 0,0 0 1 0 0,0 1-1 0 0,0-1 1 0 0,0-1-1 0 0,1-2-23 0 0,0-3 37 0 0,0 1-1 0 0,0 0 1 0 0,-1 0 0 0 0,0 0 0 0 0,0 0 0 0 0,0 0 0 0 0,-1 0-1 0 0,1 0 1 0 0,-2 0 0 0 0,1 0 0 0 0,-1 0 0 0 0,0 0 0 0 0,0 0 0 0 0,0 0-1 0 0,-1 1 1 0 0,-5-10 0 0 0,6 9-24 0 0,0-1-1 0 0,0 0 1 0 0,1 0 0 0 0,0 0-1 0 0,1 0 1 0 0,-1 0 0 0 0,1 0-1 0 0,1 0 1 0 0,-1 0 0 0 0,1 0-1 0 0,1 0 1 0 0,1-7 0 0 0,-1 2 6 0 0,0 0 0 0 0,0-23 1 0 0,-23-123 105 0 0,1 19-2 0 0,18 117-79 0 0,2 0 1 0 0,0 0 0 0 0,1 0-1 0 0,6-30 1 0 0,-2 28 49 0 0,-2-1-1 0 0,-1 1 1 0 0,-1 0 0 0 0,0-1-1 0 0,-6-40 1 0 0,2 22 4 0 0,2 1-1 0 0,9-83 1 0 0,-3 75-45 0 0,-3-79-1 0 0,-5 91 14 0 0,-4-113 97 0 0,18 83-122 0 0,-10 55-24 0 0,-1 1 0 0 0,2 0 0 0 0,0 0 0 0 0,0 0 0 0 0,1 0-1 0 0,0 1 1 0 0,1-1 0 0 0,1 1 0 0 0,0 0 0 0 0,0 0 0 0 0,8-12 0 0 0,19-34 17 0 0,-31 58-35 0 0,1 0-1 0 0,-1 1 0 0 0,0 0 1 0 0,1-1-1 0 0,-1 1 1 0 0,0 0-1 0 0,0 0 1 0 0,0-1-1 0 0,-1 1 1 0 0,1 0-1 0 0,0 0 1 0 0,-1 0-1 0 0,1 0 0 0 0,-1 0 1 0 0,1 4-1 0 0,13 46 4 0 0,-12-32-11 0 0,-1 0 0 0 0,-1 32 1 0 0,0 8 41 0 0,17 70 9 0 0,-6-59-129 0 0,-9-46 73 0 0,-1 0 0 0 0,-6 49-1 0 0,3-47 8 0 0,0 1 1 0 0,4 32-1 0 0,6 4-56 0 0,-4-46 26 0 0,-1 1 1 0 0,-1 0-1 0 0,-1 0 0 0 0,-1 0 0 0 0,0 0 0 0 0,-5 31 1 0 0,2-29-21 0 0,1 1 1 0 0,1 0 0 0 0,0 0-1 0 0,2 0 1 0 0,5 28 0 0 0,-3-27-67 0 0,-1 0 0 0 0,-1 0 0 0 0,-1 0-1 0 0,-5 37 1 0 0,3-39 85 0 0,0 1-1 0 0,1-1 1 0 0,2 1-1 0 0,0-1 1 0 0,5 27-1 0 0,0-10 98 0 0,0-2-52 0 0,1 57-1 0 0,-6-88 0 0 0,0 0 0 0 0,0 0-1 0 0,0 0 1 0 0,1-1 0 0 0,0 1-1 0 0,-1 0 1 0 0,6 6 0 0 0,-5-7 7 0 0,0-1-1 0 0,0 1 1 0 0,-1 0 0 0 0,1-1 0 0 0,-1 1 0 0 0,0 0 0 0 0,0 0 0 0 0,0 0 0 0 0,0 0 0 0 0,-1 0 0 0 0,1 0 0 0 0,-1 0-1 0 0,-1 5 1 0 0,-3 6 49 0 0,3-13-57 0 0,0-1 0 0 0,1 1 0 0 0,0-1 0 0 0,-1 0 0 0 0,1 1 0 0 0,0-1 0 0 0,-1 1 0 0 0,1-1 0 0 0,0 1 0 0 0,0-1 0 0 0,0 1 0 0 0,0-1 0 0 0,1 1 0 0 0,-1-1 0 0 0,0 1 0 0 0,1-1 0 0 0,-1 0 0 0 0,1 1 0 0 0,-1-1 0 0 0,1 1 0 0 0,-1-1-1 0 0,1 0 1 0 0,0 0 0 0 0,0 1 0 0 0,0-1 0 0 0,1 2 0 0 0,-1-2 7 0 0,0 0 1 0 0,-1 0-1 0 0,1 0 0 0 0,-1 0 0 0 0,0 0 0 0 0,1 1 0 0 0,-1-1 0 0 0,0 0 0 0 0,0 0 0 0 0,1 0 1 0 0,-1 1-1 0 0,0-1 0 0 0,0 0 0 0 0,0 0 0 0 0,-1 0 0 0 0,1 1 0 0 0,0-1 0 0 0,0 0 1 0 0,-1 0-1 0 0,1 0 0 0 0,-1 2 0 0 0,-2 11-106 0 0,4-12 107 0 0,1 0 1 0 0,-1 0 0 0 0,1 0 0 0 0,0 0 0 0 0,-1 0-1 0 0,1-1 1 0 0,0 1 0 0 0,0-1 0 0 0,0 1-1 0 0,0-1 1 0 0,1 0 0 0 0,-1 0 0 0 0,0 0 0 0 0,0 0-1 0 0,1 0 1 0 0,2 1 0 0 0,11 5-58 0 0,-13-5 63 0 0,0-1-1 0 0,0-1 1 0 0,0 1 0 0 0,1 0 0 0 0,-1-1 0 0 0,0 0 0 0 0,0 1 0 0 0,0-1 0 0 0,1 0 0 0 0,3-1-1 0 0,27 3 11 0 0,-22 1 33 0 0,0-1 1 0 0,0 1-1 0 0,0-2 1 0 0,22 1-1 0 0,7 1-19 0 0,118 11 30 0 0,-137-12-48 0 0,33 3 10 0 0,70-4 0 0 0,67-7-25 0 0,-21-2-14 0 0,-113 6 38 0 0,20-2-70 0 0,-39 1 124 0 0,0 2 1 0 0,62 6-1 0 0,-87-4-30 0 0,25 2-49 0 0,-15-1 139 0 0,-1 0 1 0 0,1-2-1 0 0,43-4 0 0 0,-62 4-116 0 0,1-1 0 0 0,-1 1 0 0 0,1 1-1 0 0,-1-1 1 0 0,7 2 0 0 0,6 0-108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64"/>
    </inkml:context>
    <inkml:brush xml:id="br0">
      <inkml:brushProperty name="width" value="0.05" units="cm"/>
      <inkml:brushProperty name="height" value="0.05" units="cm"/>
      <inkml:brushProperty name="color" value="#004F8B"/>
    </inkml:brush>
  </inkml:definitions>
  <inkml:trace contextRef="#ctx0" brushRef="#br0">2 51 3945 0 0,'0'-8'1155'0'0,"-1"4"-706"0"0,1 0 1 0 0,0 0-1 0 0,0 0 1 0 0,0 1-1 0 0,0-1 1 0 0,1 0 0 0 0,-1 0-1 0 0,1 1 1 0 0,2-6-1 0 0,-3 9-303 0 0,0 0 1 0 0,0 0-1 0 0,1 0 0 0 0,-1 0 0 0 0,0 0 0 0 0,0 1 0 0 0,1-1 0 0 0,-1 0 0 0 0,0 0 0 0 0,0 0 0 0 0,1 0 1 0 0,-1 0-1 0 0,0 0 0 0 0,0 0 0 0 0,1 1 0 0 0,-1-1 0 0 0,0 0 0 0 0,0 0 0 0 0,0 0 0 0 0,1 0 1 0 0,-1 1-1 0 0,0-1 0 0 0,0 0 0 0 0,0 0 0 0 0,0 0 0 0 0,0 1 0 0 0,1-1 0 0 0,-1 0 0 0 0,0 0 0 0 0,0 1 1 0 0,0-1-1 0 0,0 0 0 0 0,0 0 0 0 0,0 1 0 0 0,0-1 0 0 0,0 0 0 0 0,0 1 0 0 0,0-1 0 0 0,0 0 0 0 0,0 0 1 0 0,0 1-1 0 0,6 25 1574 0 0,1 27-1084 0 0,-5 18 867 0 0,-12 127 0 0 0,10-189-1240 0 0,5-11-1545 0 0,2-18-5085 0 0,-7 12 2824 0 0,-1-1-2717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65"/>
    </inkml:context>
    <inkml:brush xml:id="br0">
      <inkml:brushProperty name="width" value="0.05" units="cm"/>
      <inkml:brushProperty name="height" value="0.05" units="cm"/>
      <inkml:brushProperty name="color" value="#004F8B"/>
    </inkml:brush>
  </inkml:definitions>
  <inkml:trace contextRef="#ctx0" brushRef="#br0">4239 1802 1680 0 0,'-33'-2'6407'0'0,"-13"-1"-5728"0"0,-7-4-90 0 0,0 3-1 0 0,-1 2 1 0 0,-94 9 0 0 0,125-6-286 0 0,-1-1 1 0 0,-33-5-1 0 0,1 1-117 0 0,-31 0 87 0 0,-209-1 348 0 0,238 8-581 0 0,-107 0 1183 0 0,-4-5-974 0 0,109 2-180 0 0,-135-6 29 0 0,172 7-62 0 0,19-1-32 0 0,1 1-1 0 0,-1-1 0 0 0,0 0 1 0 0,0 0-1 0 0,1-1 0 0 0,-1 1 0 0 0,-3-2 1 0 0,-3 0-3 0 0,0 1 1 0 0,0-1 0 0 0,0 2 0 0 0,0-1-1 0 0,-14 2 1 0 0,-33-2-18 0 0,30-2 36 0 0,0 1 0 0 0,0 2-1 0 0,0 1 1 0 0,-29 4 0 0 0,8 2-19 0 0,31-4 13 0 0,0 0 0 0 0,-20 0 1 0 0,-197-2 80 0 0,82-10-22 0 0,64 4-25 0 0,88 5-34 0 0,-1-1 1 0 0,0 1-1 0 0,0 0 1 0 0,1 0-1 0 0,-1-1 1 0 0,1 1-1 0 0,-1 0 1 0 0,0-1-1 0 0,1 1 1 0 0,-1-1-1 0 0,1 1 1 0 0,-1-1-1 0 0,1 1 1 0 0,-1-1-1 0 0,1 1 1 0 0,-1-1 0 0 0,1 1-1 0 0,-1-1 1 0 0,1 0-1 0 0,0 1 1 0 0,-1-1-1 0 0,1 0 1 0 0,0 1-1 0 0,0-1 1 0 0,0 0-1 0 0,-1 1 1 0 0,1-1-1 0 0,0 0 1 0 0,0 1-1 0 0,0-1 1 0 0,0-1-1 0 0,-1-2-23 0 0,0-3 37 0 0,0 1-1 0 0,0 0 1 0 0,1 0 0 0 0,0 0 0 0 0,0 0 0 0 0,0 0 0 0 0,1 0-1 0 0,-1 0 1 0 0,2 0 0 0 0,-1 0 0 0 0,1 0 0 0 0,0 0 0 0 0,0 0 0 0 0,0 0-1 0 0,1 1 1 0 0,5-10 0 0 0,-6 9-24 0 0,0-1-1 0 0,0 0 1 0 0,-1 0 0 0 0,0 0-1 0 0,-1 0 1 0 0,1 0 0 0 0,-1 0-1 0 0,-1 0 1 0 0,1 0 0 0 0,-1 0-1 0 0,-1 0 1 0 0,-1-7 0 0 0,1 2 6 0 0,0 0 0 0 0,0-23 1 0 0,23-123 105 0 0,-1 19-2 0 0,-18 117-79 0 0,-2 0 1 0 0,0 0 0 0 0,-1 0-1 0 0,-6-30 1 0 0,2 28 49 0 0,2-1-1 0 0,1 1 1 0 0,1 0 0 0 0,0-1-1 0 0,6-40 1 0 0,-2 22 4 0 0,-2 1-1 0 0,-9-83 1 0 0,3 75-45 0 0,3-79-1 0 0,5 91 14 0 0,4-113 97 0 0,-18 83-122 0 0,10 55-24 0 0,1 1 0 0 0,-2 0 0 0 0,0 0 0 0 0,0 0 0 0 0,-1 0-1 0 0,0 1 1 0 0,-1-1 0 0 0,-1 1 0 0 0,0 0 0 0 0,0 0 0 0 0,-8-12 0 0 0,-19-34 17 0 0,31 58-35 0 0,-1 0-1 0 0,1 1 0 0 0,0 0 1 0 0,-1-1-1 0 0,1 1 1 0 0,0 0-1 0 0,0 0 1 0 0,0-1-1 0 0,1 1 1 0 0,-1 0-1 0 0,0 0 1 0 0,1 0-1 0 0,-1 0 0 0 0,1 0 1 0 0,-1 4-1 0 0,-13 46 4 0 0,12-32-11 0 0,1 0 0 0 0,1 32 1 0 0,0 8 41 0 0,-17 70 9 0 0,6-59-129 0 0,9-46 73 0 0,1 0 0 0 0,6 49-1 0 0,-3-47 8 0 0,0 1 1 0 0,-4 32-1 0 0,-6 4-56 0 0,4-46 26 0 0,1 1 1 0 0,1 0-1 0 0,1 0 0 0 0,1 0 0 0 0,0 0 0 0 0,5 31 1 0 0,-2-29-21 0 0,-1 1 1 0 0,-1 0 0 0 0,0 0-1 0 0,-2 0 1 0 0,-5 28 0 0 0,3-27-67 0 0,1 0 0 0 0,1 0 0 0 0,1 0-1 0 0,5 37 1 0 0,-3-39 85 0 0,0 1-1 0 0,-1-1 1 0 0,-2 1-1 0 0,0-1 1 0 0,-5 27-1 0 0,0-10 98 0 0,0-2-52 0 0,-1 57-1 0 0,6-88 0 0 0,0 0 0 0 0,0 0-1 0 0,0 0 1 0 0,-1-1 0 0 0,0 1-1 0 0,1 0 1 0 0,-6 6 0 0 0,5-7 7 0 0,0-1-1 0 0,0 1 1 0 0,1 0 0 0 0,-1-1 0 0 0,1 1 0 0 0,0 0 0 0 0,0 0 0 0 0,0 0 0 0 0,0 0 0 0 0,1 0 0 0 0,-1 0 0 0 0,1 0-1 0 0,1 5 1 0 0,3 6 49 0 0,-3-13-57 0 0,0-1 0 0 0,-1 1 0 0 0,0-1 0 0 0,1 0 0 0 0,-1 1 0 0 0,0-1 0 0 0,1 1 0 0 0,-1-1 0 0 0,0 1 0 0 0,0-1 0 0 0,0 1 0 0 0,0-1 0 0 0,-1 1 0 0 0,1-1 0 0 0,0 1 0 0 0,-1-1 0 0 0,1 0 0 0 0,-1 1 0 0 0,1-1 0 0 0,-1 1 0 0 0,1-1-1 0 0,-1 0 1 0 0,0 0 0 0 0,0 1 0 0 0,0-1 0 0 0,-1 2 0 0 0,1-2 7 0 0,0 0 1 0 0,1 0-1 0 0,-1 0 0 0 0,1 0 0 0 0,0 0 0 0 0,-1 1 0 0 0,1-1 0 0 0,0 0 0 0 0,0 0 0 0 0,-1 0 1 0 0,1 1-1 0 0,0-1 0 0 0,0 0 0 0 0,0 0 0 0 0,1 0 0 0 0,-1 1 0 0 0,0-1 0 0 0,0 0 1 0 0,1 0-1 0 0,-1 0 0 0 0,1 2 0 0 0,2 11-106 0 0,-4-12 107 0 0,-1 0 1 0 0,1 0 0 0 0,-1 0 0 0 0,0 0 0 0 0,1 0-1 0 0,-1-1 1 0 0,0 1 0 0 0,0-1 0 0 0,0 1-1 0 0,0-1 1 0 0,-1 0 0 0 0,1 0 0 0 0,0 0 0 0 0,0 0-1 0 0,-1 0 1 0 0,-2 1 0 0 0,-11 5-58 0 0,13-5 63 0 0,0-1-1 0 0,0-1 1 0 0,0 1 0 0 0,-1 0 0 0 0,1-1 0 0 0,0 0 0 0 0,0 1 0 0 0,0-1 0 0 0,-1 0 0 0 0,-3-1-1 0 0,-27 3 11 0 0,22 1 33 0 0,0-1 1 0 0,0 1-1 0 0,0-2 1 0 0,-22 1-1 0 0,-7 1-19 0 0,-118 11 30 0 0,137-12-48 0 0,-33 3 10 0 0,-70-4 0 0 0,-67-7-25 0 0,21-2-14 0 0,113 6 38 0 0,-20-2-70 0 0,39 1 124 0 0,0 2 1 0 0,-62 6-1 0 0,87-4-30 0 0,-25 2-49 0 0,15-1 139 0 0,1 0 1 0 0,-1-2-1 0 0,-43-4 0 0 0,62 4-116 0 0,-1-1 0 0 0,1 1 0 0 0,-1 1-1 0 0,1-1 1 0 0,-7 2 0 0 0,-6 0-108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66"/>
    </inkml:context>
    <inkml:brush xml:id="br0">
      <inkml:brushProperty name="width" value="0.05" units="cm"/>
      <inkml:brushProperty name="height" value="0.05" units="cm"/>
      <inkml:brushProperty name="color" value="#004F8B"/>
    </inkml:brush>
  </inkml:definitions>
  <inkml:trace contextRef="#ctx0" brushRef="#br0">140 108 3945 0 0,'0'-9'1155'0'0,"0"5"-706"0"0,1 1 1 0 0,-1-1-1 0 0,0 0 1 0 0,0 0-1 0 0,0 1 1 0 0,-1-1 0 0 0,0 0-1 0 0,1 0 1 0 0,-3-4-1 0 0,3 8-303 0 0,0 0 1 0 0,-1 0-1 0 0,1 0 0 0 0,0 0 0 0 0,-1 0 0 0 0,1 0 0 0 0,0 0 0 0 0,0 0 0 0 0,-1 0 0 0 0,1 1 0 0 0,0-1 1 0 0,0 0-1 0 0,-1 0 0 0 0,1 0 0 0 0,0 0 0 0 0,0 0 0 0 0,0 0 0 0 0,-1 1 0 0 0,1-1 0 0 0,0 0 1 0 0,0 0-1 0 0,0 0 0 0 0,0 1 0 0 0,-1-1 0 0 0,1 0 0 0 0,0 0 0 0 0,0 1 0 0 0,0-1 0 0 0,0 0 0 0 0,0 0 1 0 0,0 1-1 0 0,0-1 0 0 0,0 0 0 0 0,0 0 0 0 0,0 1 0 0 0,-1-1 0 0 0,1 0 0 0 0,1 0 0 0 0,-1 1 0 0 0,0-1 1 0 0,0 1-1 0 0,-6 24 1574 0 0,-1 28-1084 0 0,4 19 867 0 0,14 126 0 0 0,-12-188-1240 0 0,-3-13-1545 0 0,-4-16-5085 0 0,8 11 2824 0 0,2-2-2717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67"/>
    </inkml:context>
    <inkml:brush xml:id="br0">
      <inkml:brushProperty name="width" value="0.05" units="cm"/>
      <inkml:brushProperty name="height" value="0.05" units="cm"/>
      <inkml:brushProperty name="color" value="#004F8B"/>
    </inkml:brush>
  </inkml:definitions>
  <inkml:trace contextRef="#ctx0" brushRef="#br0">140 108 3945 0 0,'0'-9'1155'0'0,"0"5"-706"0"0,1 1 1 0 0,-1-1-1 0 0,0 0 1 0 0,0 0-1 0 0,0 1 1 0 0,-1-1 0 0 0,0 0-1 0 0,1 0 1 0 0,-3-4-1 0 0,3 8-303 0 0,0 0 1 0 0,-1 0-1 0 0,1 0 0 0 0,0 0 0 0 0,-1 0 0 0 0,1 0 0 0 0,0 0 0 0 0,0 0 0 0 0,-1 0 0 0 0,1 1 0 0 0,0-1 1 0 0,0 0-1 0 0,-1 0 0 0 0,1 0 0 0 0,0 0 0 0 0,0 0 0 0 0,0 0 0 0 0,-1 1 0 0 0,1-1 0 0 0,0 0 1 0 0,0 0-1 0 0,0 0 0 0 0,0 1 0 0 0,-1-1 0 0 0,1 0 0 0 0,0 0 0 0 0,0 1 0 0 0,0-1 0 0 0,0 0 0 0 0,0 0 1 0 0,0 1-1 0 0,0-1 0 0 0,0 0 0 0 0,0 0 0 0 0,0 1 0 0 0,-1-1 0 0 0,1 0 0 0 0,1 0 0 0 0,-1 1 0 0 0,0-1 1 0 0,0 1-1 0 0,-6 24 1574 0 0,-1 28-1084 0 0,4 19 867 0 0,14 126 0 0 0,-12-188-1240 0 0,-3-13-1545 0 0,-4-16-5085 0 0,8 11 2824 0 0,2-2-2717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68"/>
    </inkml:context>
    <inkml:brush xml:id="br0">
      <inkml:brushProperty name="width" value="0.05" units="cm"/>
      <inkml:brushProperty name="height" value="0.05" units="cm"/>
    </inkml:brush>
  </inkml:definitions>
  <inkml:trace contextRef="#ctx0" brushRef="#br0">1 34 3777 0 0,'32'-2'3694'0'0,"138"-2"-2100"0"0,-40 3-822 0 0,262-2-459 0 0,-199 6-214 0 0,516-19-26 0 0,-309 12-27 0 0,-88 5-45 0 0,600-7 100 0 0,-585 7 97 0 0,238 2 439 0 0,-45 3-352 0 0,-513-6-347 0 0,-3 1-24 0 0,0-1-1 0 0,1 0 1 0 0,-1 0-1 0 0,0 0 1 0 0,0-1-1 0 0,1 1 1 0 0,-1-1 0 0 0,0 0-1 0 0,7-3 1 0 0,-15-1-3547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69"/>
    </inkml:context>
    <inkml:brush xml:id="br0">
      <inkml:brushProperty name="width" value="0.05" units="cm"/>
      <inkml:brushProperty name="height" value="0.05" units="cm"/>
    </inkml:brush>
  </inkml:definitions>
  <inkml:trace contextRef="#ctx0" brushRef="#br0">0 1 4465 0 0,'1'1'140'0'0,"-1"-1"0"0"0,0 0-1 0 0,0 1 1 0 0,0-1 0 0 0,1 0 0 0 0,-1 1 0 0 0,0-1-1 0 0,0 1 1 0 0,1-1 0 0 0,-1 0 0 0 0,0 0 0 0 0,1 1-1 0 0,-1-1 1 0 0,0 0 0 0 0,1 0 0 0 0,-1 1 0 0 0,0-1-1 0 0,1 0 1 0 0,-1 0 0 0 0,1 0 0 0 0,-1 1 0 0 0,0-1-1 0 0,1 0 1 0 0,-1 0 0 0 0,1 0 0 0 0,-1 0 0 0 0,1 0-1 0 0,-1 0 1 0 0,0 0 0 0 0,1 0 0 0 0,-1 0 0 0 0,1 0-1 0 0,-1 0 1 0 0,1 0 0 0 0,-1-1 0 0 0,0 1 0 0 0,1 0 0 0 0,-1 0-1 0 0,1 0 1 0 0,-1 0 0 0 0,0-1 0 0 0,1 1 0 0 0,-1 0-1 0 0,0 0 1 0 0,1-1 0 0 0,-1 1 0 0 0,0 0 0 0 0,1-1-1 0 0,-1 1 1 0 0,0 0 0 0 0,0-1 0 0 0,1 1 0 0 0,-1 0-1 0 0,0-1 1 0 0,0 1 0 0 0,0-1 0 0 0,0 1 0 0 0,1-1-1 0 0,29 138 3564 0 0,11 60-1711 0 0,-40-195-1954 0 0,1 22-586 0 0,-3-24 383 0 0,1 0 0 0 0,0 1 0 0 0,0-1 0 0 0,0 1 0 0 0,0-1 0 0 0,0 0 0 0 0,0 1 0 0 0,0-1 0 0 0,-1 0 0 0 0,1 1 0 0 0,0-1 0 0 0,0 0 0 0 0,0 1 0 0 0,-1-1 0 0 0,1 0 0 0 0,0 0 0 0 0,-1 1 0 0 0,1-1 0 0 0,0 0 1 0 0,0 0-1 0 0,-1 1 0 0 0,1-1 0 0 0,0 0 0 0 0,-1 0 0 0 0,1 0 0 0 0,0 0 0 0 0,-1 1 0 0 0,1-1 0 0 0,-1 0 0 0 0,1 0 0 0 0,0 0 0 0 0,-1 0 0 0 0,1 0 0 0 0,0 0 0 0 0,-1 0 0 0 0,1 0 0 0 0,-1 0 0 0 0,1 0 0 0 0,0 0 0 0 0,-1-1 0 0 0,1 1 0 0 0,0 0 0 0 0,-1 0 0 0 0,1 0 0 0 0,0 0 0 0 0,-1 0 0 0 0,1-1 0 0 0,0 1 0 0 0,-1 0 0 0 0,1 0 0 0 0,-1-1 0 0 0,-8-4-5745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11:39:37.820"/>
    </inkml:context>
    <inkml:brush xml:id="br0">
      <inkml:brushProperty name="width" value="0.05292" units="cm"/>
      <inkml:brushProperty name="height" value="0.05292" units="cm"/>
      <inkml:brushProperty name="ignorePressure" value="1"/>
    </inkml:brush>
    <inkml:brush xml:id="br1">
      <inkml:brushProperty name="width" value="0.05292" units="cm"/>
      <inkml:brushProperty name="height" value="0.05292" units="cm"/>
      <inkml:brushProperty name="color" value="#3165BB"/>
      <inkml:brushProperty name="ignorePressure" value="1"/>
    </inkml:brush>
    <inkml:brush xml:id="br2">
      <inkml:brushProperty name="width" value="0.05292" units="cm"/>
      <inkml:brushProperty name="height" value="0.05292" units="cm"/>
      <inkml:brushProperty name="color" value="#68349C"/>
      <inkml:brushProperty name="ignorePressure" value="1"/>
    </inkml:brush>
  </inkml:definitions>
  <inkml:trace contextRef="#ctx0" brushRef="#br0">178 700 9728,'-1'-8'3680,"2"6"-1984,-1 2-864,0 0 1151,5 2-223,2 2 0,2 0-352,1 3-64,1 6-768,3 7-64,-4 8-32,1 4-192,1 2-96,1 1 32,0-3 0,0-10 32,-2-3 0,0-2-64,-2-2 32,0-5-64,-1-4 64,2 1 0,-2-4 96,1-6-96,-2-5-64,2-14-64,1-4-96,-1-12-64,0-1 32,-1 4 32,-1-1 64,5-1-448,-9 5-224,4 4 320,-2 6 128,-1 6-32,-1 3 0,-3 2-544,1 3-256,2 4-320,-3 4-128,0 7-448,0 2-96,0 1-3711</inkml:trace>
  <inkml:trace contextRef="#ctx0" brushRef="#br1" timeOffset="1">1199 653 6784,'-4'0'2624,"4"-2"-1408,0 4-864,0-2 736,0 0-288,0 2 0,0 1-32,0 4 64,0 1-448,0 0 128,0 3 63,0 5-127,0 5 0,0 2 0,0 10 64,0 2-160,0 1-32,0 0-64,0-4 64,0 6-160,0 1-32,4 0 0,-3 4 0,-1 0 0,5-3 64,-3-3-160,0-3-32,0 3 64,-2-2 96,0 5-64,0-3-64,0 1 0,0 2-32,0-7-96,0-4 64,0 4 32,0 1 64,0-4-32,0 0 64,0 0-64,0 0-32,3 1 32,-3-1-32,0-4 0,0 0 0,0-2 64,-3 1 32,1-1-32,0 1-64,0-2 32,0 2-32,-1-1-96,3 0 64,0-3 32,0 1 64,0 0-32,0-1 64,0-1-64,0-1-32,0-3 32,0-2-32,0-3 0,-1 2 64,-3 0 32,3 1 32,-2 0-64,2 3-64,-2-4 32,3 2-32,0-4 0,0-1 0,0 0 0,0-1 0,0 0 0,0 2 0,0-2 0,0 0 0,0-1 0,0 1 0,0-1 0,0 2 0,0-2 0,0 0 0,0 1 0,0 0 64,0-3-32,0 3-32,0-1 32,0 0 32,0-1-32,0 0-32,0 1 32,3-1-32,-3-3 0,0-2 0,0 3 0,0-2 0,0 0 0,0-1 0,0 0-96,0 0 64,0-2-192,0 0 0,0 0-896,0 0-384,1-4-1311,3-2-641,4-1-960</inkml:trace>
  <inkml:trace contextRef="#ctx0" brushRef="#br1" timeOffset="2">1190 688 5632,'-5'0'2176,"5"0"-1152,0-1-480,0 1 704,0 0-352,0 0-32,0 0-224,0 0-96,5 0-288,-5 0 32,0 1 64,4 1 0,2 0 96,-1 1-96,6-2-32,-2 1 0,4 0 31,-1 1-31,-2 1 32,0 0-128,2 1 32,-4 0-160,13 3-64,-7 1 64,10 0 0,-6 0 32,3 3 0,-4-2 0,5 5 0,-3-4 0,6 2 0,-5-1 0,0 4 64,-4-3-160,2 4-96,0-4 32,2 2 64,-2-3 0,3 1 64,-1 0-128,-2-4-64,-3-1 128,1 0 32,-2-2 0,-3-1-64,0 2 32,1-3-32,-1-2 64,-5 2 32,3 2-32,-2-5-64,2 0 32,-5 2-32,2-1 0,-3-2 0,1 3-96,1 0 64,-5-2-192,4-1 0,-4 0-256,0 0-32,0 0-576,0 0-159,0 0-2753,1 4-1824,-1 1 2368</inkml:trace>
  <inkml:trace contextRef="#ctx0" brushRef="#br0" timeOffset="3">504 751 12288,'-2'-4'4639,"4"4"-2495,-2-3-1312,0 3 1344,0 0-1344,0 0-416,0 0-1024,0 0-416,0 0 512,6 0-896,-1 4-224,-1 4-3775</inkml:trace>
  <inkml:trace contextRef="#ctx0" brushRef="#br0" timeOffset="4">521 872 7552,'-2'-7'2880,"2"6"-1536,-2-1-1568,2-2 2912,0 0-736,0 2-129,0 1-159,0 2-992,0-1 320,0 6 192,2 0-224,-2 5-64,0 2-256,2 2 0,-2 5-288,2-2-128,1-5-128,-1-3 0,-2 0-64,0-3-32,0 1 32,0-3 32,0 2-320,0-3-64,0-2-544,0 1-192,0 0-416,-2-3-192,-1 0-1440,3 0-575,-4-6-1153</inkml:trace>
  <inkml:trace contextRef="#ctx0" brushRef="#br0" timeOffset="5">592 879 9216,'-2'-3'3520,"2"2"-1920,0 1-896,0 0 991,0 1 1,2 3 192,1 4-576,-3-1-224,2 5-608,0 4 32,-2-6 64,1 1-192,-1 3 32,3-5-128,-1-1 0,-2-2-96,0 1-32,0-5-96,0 2 32,0-1-64,0 0-32,0-2 32,0 0 32,0-1 160,0 0 128,0 0-192,0-2-32,3-5-64,-2-1 32,3-5-128,1-1-64,3-2 128,-3 2 32,2 4 0,2-1-64,0 5 32,-1-1 32,2 3-32,-5 2-32,3 2 96,-3 4 0,2 2 32,-3-1 64,4 3-96,-2 4-64,1-1 64,-2 3 0,-1 0 96,0-9 32,1 2-96,-4-1-96,-1-1-96,3 0 32,-2 2 32,2-3 64,2-3-544,-4 2-192,4-1-1088,-1-2-480,3 0-2496,-1-5-1087,-2-4 639</inkml:trace>
  <inkml:trace contextRef="#ctx0" brushRef="#br1" timeOffset="6">1449 1014 7680,'1'-1'2880,"-1"-2"-1536,3 0-736,-2 1 928,-1 2-416,0 0 0,0 0-161,3 0-31,-3 0-512,2 0 320,1 2 128,-3 1-32,2 5-32,1 6-160,-2 2-64,-1 3-128,3 3-32,-2-1-224,-1 0-128,0 3-32,0 0 32,0-3-32,0-3 64,0 1-64,0-6-32,0-3-128,0-2-64,0-2-416,0 0-96,0-1-256,-1-8-1248,-2-1 0,2-2-3167</inkml:trace>
  <inkml:trace contextRef="#ctx0" brushRef="#br1" timeOffset="7">1359 1117 9472,'-3'0'3520,"3"0"-1920,-1 0-960,1 0 959,4 0-95,1 0 128,4 0-352,3 0-128,4 0-640,-1 0 160,1 0 192,-4 0-416,1 0-64,2 0-256,1 0-96,0 0-352,-1-3-128,-3 3-768,1-4-256,0 0-1216,0 0-447,-3-1-2145</inkml:trace>
  <inkml:trace contextRef="#ctx0" brushRef="#br1" timeOffset="8">1808 1014 5760,'0'0'2176,"5"-1"-1152,-5-2-480,0 3 640,0 0-256,0 0-64,0 0-128,0 0 0,0 0-416,0 0 32,0 3 64,0-2-96,0 3 64,0 2-96,0 2 0,0 1-97,0 7 33,0-4 0,0 3 96,0 1-32,0 5 0,0-3-32,0 4 0,0 1-64,0 0-32,0-3-32,0-3 0,4 2-64,-4-2 32,0 5-64,0 1-32,0-2 32,-1 1-32,1 2 0,0-1 64,0 0-32,0 1 64,0 2-64,0-3-32,0-2 32,0-1-32,0-5 0,0 4 0,0-3 64,-3 4 32,1-1 32,2 0 0,0-2-64,0-2-64,0 1-64,0 0 32,0 0 32,0 4 64,0-4-96,0 2 0,2 0 96,-2-4 32,0 5-128,0-6 32,0-2 64,0 0 32,0-1-128,0-2 32,0 0 0,0 0 0,0 5 0,0-3 0,0-2 0,0 1 0,0 3 64,0-3 32,0-1-128,0 5-32,0-6 96,0 1 32,0 1-96,0 0-32,0 2-64,0-2 96,0 1 64,0 1 128,0 1-224,0-1 0,0 1 0,0-3 32,0 2 96,0-5 96,0 2-64,0 2-128,0 1 0,0-6 32,0 3 64,0 0-32,0-3-32,0 4 32,0-5-32,0 0 0,0 0 0,0-3-96,0 0 0,0 2-576,0-1-224,0-2-800,3-6-3935</inkml:trace>
  <inkml:trace contextRef="#ctx0" brushRef="#br0" timeOffset="9">36 1031 8960,'-2'0'3328,"2"0"-1792,-4 0-1152,1 0 832,2 0 191,-2 1 193,-1 3-384,-1 0-96,2 1-640,2 2-64,1-2-64,0 1-192,4 0-32,3-2 128,2-2 96,0-2-128,0 0-64,4-2-160,-5-2 0,0 0 0,-1-2 64,0 1-32,-3-1-32,-2-1 32,-2 2 32,-5 0 32,0 0 96,-5 2-32,-1 0 0,1 3-32,-2 3 64,2 0 32,2 3 96,-3 3-160,6 4-32,0-2 0,4 2 64,1-2-96,4-3-64,2 1 64,6-2 0,-2-3-128,2-3 32,2-1 0,-2-1 64,-4-3-96,-2-3 0,-2-2 32,-1 1 64,-6-3-32,-1 0-32,-2 1 32,-2 2-32,-4 3 0,2 1 0,-2 4 128,2 1 160,1 6-96,2 2 64,1-1-224,2 2-96,1 2-320,3-2-96,4-5-1376,5-3-544,3-4-4191</inkml:trace>
  <inkml:trace contextRef="#ctx0" brushRef="#br0" timeOffset="10">34 1063 7424,'-3'2'2816,"3"-2"-1536,0 0-992,0 0 704,0 0-256,5 0-32,-1 0-320,3 0-96,2 0-160,-2 0 128,4 0 128,-3 0 0,2 0 95,7 2-127,3 0 32,4-2-224,1 0-32,0 0-64,-2 0 32,5 0-64,0 0 64,-3 0 0,1 0 32,0 2 0,-6 0 0,-2-2 0,3 0 0,-1 0-160,3 0 32,4 2 0,2-2 64,-2 0-32,-2 0-32,1 0 32,-3 0 32,-3 0-96,2 0 0,3 3 96,-9-3 32,0 0-32,6 0-64,-5 0 96,4 0 0,-4 0-32,5 0 32,-8 0-64,10 0 64,8 0-64,-4-3-32,-10 3 32,4 0-32,-6 3-96,5-3 64,-8 4 32,1-4 0,-4 0 0,2 0 0,0 0 0,-2 0 64,-1 0-32,3 0-32,-3 0 32,3 0-32,0 0-96,-2 0 64,-2 0 32,0 0 0,-2 0 0,-2 0 0,1 0 0,-1 0 64,-3 0-256,-1 0-32,0 0-448,0 1-192,0 0-831,0 2-289,0-1-416,0 1-192,6-3-512</inkml:trace>
  <inkml:trace contextRef="#ctx0" brushRef="#br0" timeOffset="11">2320 1311 7808,'0'5'2976,"0"-12"-1600,0 7-832,0 0 864,0 0-160,-3 0 31,3-2 1,-2-1 64,0 3-736,0 3 0,-1-1 0,-1 0-288,3 0-32,-2 1-160,3 0-32,3-2-96,-2 1-96,6-2 128,-5 0 96,2 0-32,2 0 0,-1-2-32,0 1-64,0-5 32,-4 6 32,-1 0-96,0-4 0,-1 2 96,-4-5 32,0 2-128,-3 3 32,1 4 64,2 1 32,0-1 96,0 1 96,0 1-128,2 0-32,0 1-64,3 1-64,0 1 32,3-2-32,0 0-96,2-1 64,1-1 32,1 0 64,-1-3-32,2 0 64,0-3-64,-2 0-32,1-1-64,-4-3 32,-3 0-32,-3 2 0,-1 4 64,0-2 64,-1 0-32,-3 1 64,0 0 128,4 2 128,-1 0-192,0 0-96,2 0-32,1 2 32,-1 0-96,3 1 0,0-3-320,0 0-160,3 0-800,2 0-288,3 0-2048,1 4-927,-1-8-1</inkml:trace>
  <inkml:trace contextRef="#ctx0" brushRef="#br0" timeOffset="12">576 2259 17292,'0'24'243,"0"2"-147,4-2-64,-4-5 32,0 5 32,0-3-128,0-3 32,0 4-64,0-1 0,0 1 192,0-2 64,0 2 0,0-4-32,0 3-96,0-3-64,0 1 32,0 0-32,0-2-96,0-3 64,0 3 96,0-4 32,0-3 32,0 1 0,0 4-160,0-2-32,0-4 32,0 2 64,0-5-64,0 5 0,0-2 32,0-6 64,0 2-32,0 0-32,0 0 96,0 0 64,0 2-64,3-2-64,-3-1 0,0 1-32,0-1 0,0 0 64,0 1 32,0 0 32,0-1-64,0 2-64,0-6-64,0 7 32,1-7 32,-1 4 64,0 3-96,3-2 0,-3-5-32,3 7 0,-3-7 128,0 5 32,2-5-128,1 4-32,-1-4 32,0 5 64,-1-5 0,2 5-32,-1-5 32,1 0 32,1 0-32,0 3 64,1-3-128,1 0 0,1 0 32,-1 0 0,3 0-96,-1 0 64,1 0 32,3 0 0,-3 0 0,2 0 0,-1 0-96,8 0 64,2-3 96,2 0 32,0 1-32,1-3 32,2 1-64,-1 1-32,3 1 96,-1-1 0,0 0-128,-2 3 32,7 0 0,-3-1 0,1-2 0,1 1 0,-5-1 0,1-1 0,6 3 0,-3 1 64,-3-3-96,0 3-64,1 0 64,7 0 64,-8 0 0,4 0-32,-4 0 32,-2 0 32,2 0-32,1 0 64,2 0-128,-6 0 0,3 0 32,3 0 64,2 0-32,-1 0-32,0 0 32,-4 0-32,-3 0 128,2 0 64,-1 0-64,2 0-96,-4 0 0,-1 0 32,-3 0-32,8 3-32,-5-3 32,1 1 32,0 3-32,-2-4-32,-1 0 32,-1 0-32,1 0-96,-5 0 64,0 0 96,-2 0 96,4 0-128,-5 3-96,5-3 32,-2 2 0,-2-2 32,4 3 0,-6-3 64,6 1 32,-6-1-32,3 3-128,0 0 32,-1-1 96,3 1 32,-4-3-32,-1 2-64,-2-2-64,2 0 32,2 2 32,-4-2 0,1 0 0,-2 0 0,-1 0 0,1 0 0,-1 0 0,1 0 0,-2 0-96,-1 0 64,0 0 96,-2 0 32,1 0-128,-3 0-32,2 0 96,0 0 32,2 0-96,0 0 32,-3 0 0,1 0 0,1 0 0,1 0 64,-3 0-96,2 0 0,-3 0 32,3 0 0,-3 0 0,0 0 0,2 0 0,-2 0 0,0 0 0,0 0 64,4 0-96,-4 0 0,0 0 32,0 0 64,0 0-32,0 0 64,4-2-128,-4 2 0,0-5 96,0 0 32,3 1-32,-3-1 32,0-3 0,0 0 32,0 3-64,0-2-64,0-2 32,0 4-32,0-4 0,0 5 64,0-4-32,0-3-32,0-5 32,0-6 32,-3 0-96,3-4 0,0-4 32,0 0 0,0 4 0,0 0 0,0 1 0,0 1 64,0 1-96,-4 2 0,4 0 32,0 4 64,-4-1-32,2-5 64,-1-5-128,0-3-64,3-1 128,0-5 32,0-1-96,0 2 32,0 0-64,0 4 0,0 4 64,0 6 64,0 5-32,0-3-32,0-1-64,0 0 32,0-6 32,-1-3 64,-2 1-32,2-2-32,-4 0 32,4 1-32,-3-1-96,2 0 0,0 3 64,-2 0 0,1 12 32,1-1 64,2 1-32,-2-2-32,0 2-64,-1-2 32,2 1 32,-2 2 64,3-4-32,-2 4-32,-1-3 32,2 3-32,1 1 0,0 0 64,1 1-96,-2 1 0,1 3-32,0-2 0,0 1 64,0 2 0,0 2 0,0-2 64,1 1 32,-1 2 32,0-1-160,0 0-32,0 1 32,0 0 0,0 0 32,0 0 64,0 1-96,0 1 0,-1-2-32,1 0 0,0 1 64,0-3 0,0 3 0,0 4 64,0-4-96,0 4 0,-3-3-128,3 3 32,0 0 0,0 0-32,0 0-32,0 0-32,0 0-32,0 0 64,0 0-96,0 0-32,0 0 0,0 0 32,0 0-96,0 0-96,0-3-64,0 3 0,0 0-1279,0 0-449,3 3-1952</inkml:trace>
  <inkml:trace contextRef="#ctx0" brushRef="#br1" timeOffset="13">1483 2027 6528,'-3'-3'2464,"3"3"-1344,0 0-480,0 0 864,0 0-160,0 0 0,0 0-192,0 3-65,0-1-607,0 1 192,0 5 96,0 1 32,0 7 0,0 2-192,0 1 32,3 4-224,-2-5 0,2-1-128,-3-2 0,0-2-160,0 2-32,0-2-32,0 0 32,0-2-128,0 1-64,0-5-160,0-2 0,-3-1-992,2-4-384,-2-2-2048,-2 0-927,-2 1 95</inkml:trace>
  <inkml:trace contextRef="#ctx0" brushRef="#br1" timeOffset="14">1356 2154 7808,'-1'0'2976,"1"0"-1600,1 0-832,2 3 864,1-3-160,2 0 31,4 0-287,1 0-128,2-3-480,0 2 96,0-1 160,0-2-224,-2 0 0,3 2-224,-1 0-64,0 2-128,-2 0-32,0 0 32,1 0 64,-3 0-320,3 0-128,-3-1-320,-3-1-32,4-3-256,-5 2-96,0 0-799,0-3-417,0 5-1792</inkml:trace>
  <inkml:trace contextRef="#ctx0" brushRef="#br1" timeOffset="15">1244 2513 4736,'12'-4'1824,"-5"-2"-960,0 4-672,-3-2 480,4 3-160,0-3 32,6 0-160,-3-3-64,3 2-192,0-3 64,2 0 0,-2 1 64,5-4 0,-1 1-64,-4 1 32,2-6 0,-2 2 96,3 2-160,-1 2-96,1-2-32,-2 1-32,-1 1 0,2-2 64,0 2-32,-1 0-32,1 1 32,0-1 32,-2 3 96,2-2 64,-1 1 32,3 2 64,-2-2-96,-3 1-64,-1 1-64,-1 2 0,1-2-64,-4 1 64,0 0-64,2 0-32,-6 0 96,5 0 0,-2 3 32,-2-2 64,-4 1-160,3 1-32,-4 1 0,0 0 64,5-2-32,-2 2-32,-2 0-64,-1 0 32,3 0 32,-2-2 64,4 2-96,-2 0 0,2 0 32,-3-2 64,0 0-32,-2 2-32,0 0-64,0 0-32,0 0-576,0 0-224,0 0-800,0 0-352,0 0-1024</inkml:trace>
  <inkml:trace contextRef="#ctx0" brushRef="#br0" timeOffset="16">600 2226 14144,'3'0'96,"3"0"96,6-3 96,-2 3 64,3 0-96,0-2-96,5 1 0,-1 1-32,6 0-64,-1-2-64,2 2 32,0 0 32,1 0 32,-5 0 32,4-2-64,-1 2 32,2 0-64,-4 0 63,0 0-63,-2 0-32,-2 0-63,4 0 31,-4 0 32,-1 0 63,-6 0-31,2 0 64,-1 0-64,0 0-32,-6 0-64,3 0 32,-7 0 32,8 0 0,-6 0 0,1 0 0,4 0 0,-6 0 0,-1 0 0,-1 0 0,4 0 0,-4 0 0,3 0-159,0 0 31,-2 0-96,3 0 0,4 0-32,-5 0 0,4 0-64,-2 0 32,-1 0-64,1 0 64,-3 0-128,-2 0 32,0 0-320,0 0 0,0 0-576,0 0-128,2 2-1440</inkml:trace>
  <inkml:trace contextRef="#ctx0" brushRef="#br2" timeOffset="17">1541 2619 6400,'-10'-17'2368,"3"8"-1280,0-5-768,3 9 640,0-2-384,-4 1 0,0 2-256,-2 4-64,-5 2-128,0 4 128,-2 4 64,-3 2 96,-1 3 160,5 9-32,-3-1-32,2 6 0,3 1 95,0-5-287,1-2-32,4 6-96,3-2-32,6 0-96,6 2 32,3-2 128,4 2 128,6 1 0,2-4 32,5-3 64,-2-6 128,7-2-192,0-2-64,-1-6-32,1 1-32,2-2-128,-1-5-32,0-2-32,-4-5 32,-2-2-64,-10 1 64,-3 1-64,0-10-32,3-7 32,-7 4 32,-3 1-96,1-8 0,-3-7-192,-2 7 0,1 5 32,-6-6 96,1 3 64,-9-3 96,3 4-32,-10-1-32,-7-10-128,2 8-64,-2 2-192,1 8-96,0-1-224,2 5-96,2 4-800,5 3-255,0 0-929,9 4-320,1 1-256</inkml:trace>
  <inkml:trace contextRef="#ctx0" brushRef="#br2" timeOffset="18">1530 2694 6400,'6'-10'2368,"-3"9"-1280,1-3-416,-3 0 704,4 0-192,-2-2-64,-1 3-128,0 1 0,0-1-545,-2 3 225,-2 7 544,-2 0-192,-4 5-64,3 1-64,-3 1-320,3-4 0,-4 0-64,-1-1 64,0 2-256,-2-1-32,5-1-96,-5-1-32,0 0-192,4-1 32,-3 1 64,0 0 96,1 0-64,1 0 0,-1-3-32,1 1-64,-1-2 96,3 0 0,2 0-128,4-1 32,-3-3 0,1 2 64,1 1-96,2-2 0,0 1 32,2 0 64,1 1-32,2-1-32,4 1 160,3 2 32,-2-2 64,3 3 0,1 0 0,2 4 0,-4-2-128,1 1-32,-1 3-32,-2 1 32,2-3-128,-3 0 0,-1 0 32,2 0 0,-4-1-224,-3-4 0,3-2-480,-2 1-96,-3-2-704,-1-2-256,0-3-1696,3-3-639,-1 1-897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70"/>
    </inkml:context>
    <inkml:brush xml:id="br0">
      <inkml:brushProperty name="width" value="0.05" units="cm"/>
      <inkml:brushProperty name="height" value="0.05" units="cm"/>
      <inkml:brushProperty name="color" value="#004F8B"/>
    </inkml:brush>
  </inkml:definitions>
  <inkml:trace contextRef="#ctx0" brushRef="#br0">0 51 2144 0 0,'0'0'4742'0'0,"1"7"-2119"0"0,-1-7-2564 0 0,0 1-1 0 0,0-1 1 0 0,0 0 0 0 0,0 1 0 0 0,0-1 0 0 0,1 0 0 0 0,-1 1 0 0 0,0-1-1 0 0,0 0 1 0 0,0 1 0 0 0,0-1 0 0 0,1 0 0 0 0,-1 1 0 0 0,0-1 0 0 0,0 0-1 0 0,0 0 1 0 0,1 0 0 0 0,-1 1 0 0 0,0-1 0 0 0,0 0 0 0 0,0 0-1 0 0,1 0 1 0 0,-1 0 0 0 0,0 0 0 0 0,0 0 0 0 0,1 0 0 0 0,-1 0 0 0 0,0 0-1 0 0,0 0 1 0 0,1 0 0 0 0,-1 0 0 0 0,0 0 0 0 0,0 0 0 0 0,0 0-1 0 0,1 0 1 0 0,-1 0 0 0 0,0-1 0 0 0,1 1 0 0 0,4-2 559 0 0,1 1 0 0 0,-1 0-1 0 0,1 1 1 0 0,-1 0 0 0 0,1 0 0 0 0,6 3 0 0 0,-3-1-162 0 0,26 0 714 0 0,68-14-1 0 0,-35 2-453 0 0,-11 9-151 0 0,-31 1-312 0 0,39-8 0 0 0,-28 0 30 0 0,53 0 0 0 0,-66 6-296 0 0,-15 1 31 0 0,1 1 0 0 0,0 0 0 0 0,12 4 1 0 0,-9-1-6 0 0,1-1 0 0 0,0-1 0 0 0,16-3 0 0 0,2 1 103 0 0,-8 4-59 0 0,-19-1-38 0 0,0-1 0 0 0,0-1 0 0 0,-1 1 0 0 0,1-2 0 0 0,0 1 0 0 0,0-1 0 0 0,0 0 0 0 0,6-4 0 0 0,-8 4-17 0 0,0 0 0 0 0,1 0 0 0 0,-1 0 1 0 0,1 1-1 0 0,4 0 0 0 0,-6 0 0 0 0,1 0 0 0 0,0 0-1 0 0,-1 0 1 0 0,1 0 0 0 0,0-1 0 0 0,0 0-1 0 0,-1 0 1 0 0,1-1 0 0 0,3-2-1 0 0,-4 3-8 0 0,0 0 0 0 0,-1 0 0 0 0,1 1-1 0 0,0-1 1 0 0,0 1 0 0 0,-1 0 0 0 0,1 0 0 0 0,0 0-1 0 0,0 0 1 0 0,2 1 0 0 0,-2 0 23 0 0,1 0 0 0 0,-1-1 1 0 0,1 0-1 0 0,-1 0 0 0 0,0-1 1 0 0,5-1-1 0 0,-4 1-15 0 0,0 0-1 0 0,0 0 1 0 0,0 1 0 0 0,0-1 0 0 0,5 2-1 0 0,-3-1 41 0 0,-5 0-11 0 0,-6-1-2293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71"/>
    </inkml:context>
    <inkml:brush xml:id="br0">
      <inkml:brushProperty name="width" value="0.05" units="cm"/>
      <inkml:brushProperty name="height" value="0.05" units="cm"/>
      <inkml:brushProperty name="color" value="#004F8B"/>
    </inkml:brush>
  </inkml:definitions>
  <inkml:trace contextRef="#ctx0" brushRef="#br0">17 11 4841 0 0,'0'-1'303'0'0,"0"0"0"0"0,-1 0 0 0 0,1 1 0 0 0,-1-1 0 0 0,1 0 1 0 0,-1 0-1 0 0,1 1 0 0 0,-1-1 0 0 0,1 0 0 0 0,-1 1 0 0 0,1-1 0 0 0,-1 1 0 0 0,1 0 0 0 0,-1-1 0 0 0,0 1 0 0 0,1 0 1 0 0,-1-1-1 0 0,1 1 0 0 0,-1 0 0 0 0,0 0 0 0 0,1 0 0 0 0,-1 0 0 0 0,1 0 0 0 0,-1 0 0 0 0,0 1 0 0 0,1-1 0 0 0,-1 0 0 0 0,1 0 1 0 0,-2 2 1170 0 0,13 21 2022 0 0,10-14-1731 0 0,-17-8-1550 0 0,0 1 1 0 0,1 0-1 0 0,-1 0 0 0 0,0 0 1 0 0,1 1-1 0 0,-1 1 0 0 0,0-1 1 0 0,0 1-1 0 0,6 8 0 0 0,10 26 283 0 0,-18-33-457 0 0,0 0 1 0 0,1 0-1 0 0,-1 0 0 0 0,0-1 1 0 0,1 0-1 0 0,0 0 0 0 0,-1 0 1 0 0,1-1-1 0 0,0 1 0 0 0,0-1 1 0 0,0 0-1 0 0,0-1 0 0 0,0 1 1 0 0,1-1-1 0 0,3 1 0 0 0,6-2 226 0 0,-12-1-115 0 0,-3 0 99 0 0,0 1-200 0 0,-1 0 1 0 0,1 0 0 0 0,-1 0-1 0 0,1 1 1 0 0,0-1-1 0 0,-1 1 1 0 0,1 0-1 0 0,0 1 1 0 0,0-1-1 0 0,0 1 1 0 0,0 0 0 0 0,-3 3-1 0 0,-24 46-233 0 0,25-44 246 0 0,1-2-90 0 0,0-3 64 0 0,1 0 0 0 0,0 1-1 0 0,0 0 1 0 0,0 0 0 0 0,0 0 0 0 0,1 0-1 0 0,-1 1 1 0 0,1-1 0 0 0,-1 1 0 0 0,1 0-1 0 0,0 0 1 0 0,0 0 0 0 0,-1 6 0 0 0,2-10-111 0 0,0-1-1 0 0,0 0 1 0 0,0 0 0 0 0,0 1 0 0 0,1-1 0 0 0,-1 0 0 0 0,0 0 0 0 0,0 1-1 0 0,0-1 1 0 0,1 0 0 0 0,-1 0 0 0 0,0 0 0 0 0,0 1 0 0 0,0-1-1 0 0,1 0 1 0 0,-1 0 0 0 0,0 0 0 0 0,0 0 0 0 0,0 0 0 0 0,1 0-1 0 0,-1 0 1 0 0,0 0 0 0 0,0 0 0 0 0,0 0 0 0 0,1 0 0 0 0,-1 0 0 0 0,0 0-1 0 0,0 0 1 0 0,0-1 0 0 0,1 1 0 0 0,-1 0 0 0 0,0 0 0 0 0,0 0-1 0 0,0-1 1 0 0,1 1 0 0 0,-1 0 0 0 0,0-1 0 0 0,10-11-8514 0 0,-8 1 2654 0 0,-1-1-106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72"/>
    </inkml:context>
    <inkml:brush xml:id="br0">
      <inkml:brushProperty name="width" value="0.05" units="cm"/>
      <inkml:brushProperty name="height" value="0.05" units="cm"/>
    </inkml:brush>
  </inkml:definitions>
  <inkml:trace contextRef="#ctx0" brushRef="#br0">1 51 3961 0 0,'29'5'6214'0'0,"28"2"-5552"0"0,226-29 1929 0 0,-185 11-2205 0 0,123 2 0 0 0,574 3 755 0 0,-331-6-247 0 0,-152 9-675 0 0,-65 5 174 0 0,168 12-92 0 0,-198-6-104 0 0,-91-6-30 0 0,211 15 70 0 0,-232-18-101 0 0,29 2 116 0 0,145 4 405 0 0,-164-6-492 0 0,-62-1-53 0 0,-71-8-8274 0 0,9 6 1686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73"/>
    </inkml:context>
    <inkml:brush xml:id="br0">
      <inkml:brushProperty name="width" value="0.05" units="cm"/>
      <inkml:brushProperty name="height" value="0.05" units="cm"/>
    </inkml:brush>
  </inkml:definitions>
  <inkml:trace contextRef="#ctx0" brushRef="#br0">0 29 4401 0 0,'0'-1'697'0'0,"0"-1"0"0"0,0 0 0 0 0,1 1 0 0 0,-1-1-1 0 0,0 1 1 0 0,0-1 0 0 0,1 1 0 0 0,-1-1 0 0 0,1 1 0 0 0,-1-1 0 0 0,1 1 0 0 0,1-3 0 0 0,6-3 3298 0 0,-8 8-3940 0 0,1-1 0 0 0,-1 0 0 0 0,1 1 0 0 0,-1-1 0 0 0,0 0 0 0 0,1 1 0 0 0,-1-1 0 0 0,1 0 0 0 0,-1 1 0 0 0,0-1 0 0 0,1 1 0 0 0,-1-1 0 0 0,0 1 0 0 0,1-1 0 0 0,-1 1 0 0 0,0-1 0 0 0,0 1 0 0 0,1-1 0 0 0,-1 1 0 0 0,0-1 0 0 0,0 1 0 0 0,0-1 0 0 0,0 2 0 0 0,4 18 373 0 0,-1 0 0 0 0,-1 0 0 0 0,0 0-1 0 0,-2 26 1 0 0,0 8-113 0 0,5 140 258 0 0,-5-193-572 0 0,0-1 0 0 0,0 0 0 0 0,0 0 0 0 0,0 1 0 0 0,0-1 0 0 0,-1 0-1 0 0,1 1 1 0 0,0-1 0 0 0,0 0 0 0 0,0 1 0 0 0,0-1 0 0 0,0 0 0 0 0,1 1-1 0 0,-1-1 1 0 0,0 0 0 0 0,0 1 0 0 0,0-1 0 0 0,0 0 0 0 0,0 1 0 0 0,0-1 0 0 0,0 0-1 0 0,1 1 1 0 0,-1-1 0 0 0,0 0 0 0 0,0 0 0 0 0,0 1 0 0 0,1-1 0 0 0,-1 0-1 0 0,0 0 1 0 0,0 1 0 0 0,1-1 0 0 0,-1 0 0 0 0,8-8-143 0 0,3-19-2223 0 0,-13-5-6187 0 0,-2 18 1908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74"/>
    </inkml:context>
    <inkml:brush xml:id="br0">
      <inkml:brushProperty name="width" value="0.05" units="cm"/>
      <inkml:brushProperty name="height" value="0.05" units="cm"/>
    </inkml:brush>
  </inkml:definitions>
  <inkml:trace contextRef="#ctx0" brushRef="#br0">2 14 5433 0 0,'-1'-1'115'0'0,"1"1"1"0"0,0 0-1 0 0,0-1 0 0 0,0 1 0 0 0,0 0 0 0 0,0-1 0 0 0,0 1 1 0 0,-1 0-1 0 0,1-1 0 0 0,0 1 0 0 0,0-1 0 0 0,0 1 1 0 0,0 0-1 0 0,0-1 0 0 0,1 1 0 0 0,-1-1 0 0 0,0 1 0 0 0,0 0 1 0 0,0-1-1 0 0,0 1 0 0 0,0 0 0 0 0,0-1 0 0 0,1 1 1 0 0,-1 0-1 0 0,0-1 0 0 0,0 1 0 0 0,0 0 0 0 0,1-1 1 0 0,-1 1-1 0 0,0 0 0 0 0,1 0 0 0 0,-1-1 0 0 0,0 1 0 0 0,0 0 1 0 0,1-1-1 0 0,17 0 2182 0 0,20 12 410 0 0,-18 1-2033 0 0,0 1-1 0 0,-1 1 1 0 0,0 1-1 0 0,27 27 0 0 0,62 78 597 0 0,-95-104-1039 0 0,158 202 1610 0 0,-167-213-1788 0 0,-2-2-27 0 0,0 0-1 0 0,0 0 1 0 0,0-1 0 0 0,0 1-1 0 0,1-1 1 0 0,-1 0 0 0 0,1 0 0 0 0,0 1-1 0 0,0-2 1 0 0,3 3 0 0 0,-5-7-1899 0 0,-6-5-629 0 0,-13-9-2521 0 0,15 14 3570 0 0,-6-4-3017 0 0,4 4 314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75"/>
    </inkml:context>
    <inkml:brush xml:id="br0">
      <inkml:brushProperty name="width" value="0.05" units="cm"/>
      <inkml:brushProperty name="height" value="0.05" units="cm"/>
    </inkml:brush>
  </inkml:definitions>
  <inkml:trace contextRef="#ctx0" brushRef="#br0">179 70 6361 0 0,'9'-50'4427'0'0,"-3"31"-1"0"0,-45 128 1414 0 0,-19 60-4531 0 0,36-97-623 0 0,-53 114-1 0 0,82-208-3894 0 0,-7-16-5968 0 0,-1 19 3728 0 0,1 11 1390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76"/>
    </inkml:context>
    <inkml:brush xml:id="br0">
      <inkml:brushProperty name="width" value="0.05" units="cm"/>
      <inkml:brushProperty name="height" value="0.05" units="cm"/>
    </inkml:brush>
  </inkml:definitions>
  <inkml:trace contextRef="#ctx0" brushRef="#br0">7 138 7034 0 0,'-1'0'143'0'0,"1"0"1"0"0,0 0-1 0 0,-1 0 1 0 0,1-1 0 0 0,0 1-1 0 0,-1 0 1 0 0,1 0-1 0 0,0-1 1 0 0,-1 1 0 0 0,1 0-1 0 0,0 0 1 0 0,0-1 0 0 0,-1 1-1 0 0,1 0 1 0 0,0-1-1 0 0,0 1 1 0 0,0 0 0 0 0,-1-1-1 0 0,1 1 1 0 0,0 0 0 0 0,0-1-1 0 0,0 1 1 0 0,0 0-1 0 0,0-1 1 0 0,0 1 0 0 0,0-1-1 0 0,0 1 1 0 0,0 0 0 0 0,0-1-1 0 0,0 1 1 0 0,0 0-1 0 0,0-1 1 0 0,0 1 0 0 0,0-1-1 0 0,0 1 1 0 0,0 0 0 0 0,0-1-1 0 0,1 1 1 0 0,-1 0-1 0 0,0-1 1 0 0,0 1 0 0 0,0 0-1 0 0,1-1 1 0 0,-1 1 0 0 0,23-14 2885 0 0,35-4-1208 0 0,-57 18-1729 0 0,91-23 1344 0 0,1 5 0 0 0,181-13 1 0 0,-248 30-1399 0 0,-7 1 0 0 0,0 0 0 0 0,0-2 1 0 0,0 0-1 0 0,34-9 0 0 0,-44 8 530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77"/>
    </inkml:context>
    <inkml:brush xml:id="br0">
      <inkml:brushProperty name="width" value="0.05" units="cm"/>
      <inkml:brushProperty name="height" value="0.05" units="cm"/>
    </inkml:brush>
  </inkml:definitions>
  <inkml:trace contextRef="#ctx0" brushRef="#br0">1 56 4785 0 0,'1'-1'333'0'0,"0"0"0"0"0,1 0 0 0 0,-1 1 1 0 0,0-1-1 0 0,1 0 0 0 0,-1 0 0 0 0,1 1 0 0 0,-1-1 0 0 0,1 1 0 0 0,-1-1 1 0 0,1 1-1 0 0,-1 0 0 0 0,1 0 0 0 0,0-1 0 0 0,-1 1 0 0 0,1 0 1 0 0,2 1-1 0 0,42-2 531 0 0,-43 1-526 0 0,89-4 1832 0 0,113-20 0 0 0,-84 8-1850 0 0,-112 14-219 0 0,14 1-579 0 0,-22 6-951 0 0,-13 6-1321 0 0,-3 4-3363 0 0,11-10 2130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78"/>
    </inkml:context>
    <inkml:brush xml:id="br0">
      <inkml:brushProperty name="width" value="0.05" units="cm"/>
      <inkml:brushProperty name="height" value="0.05" units="cm"/>
    </inkml:brush>
  </inkml:definitions>
  <inkml:trace contextRef="#ctx0" brushRef="#br0">0 17 5193 0 0,'1'-1'199'0'0,"-1"0"1"0"0,1 1-1 0 0,-1-1 1 0 0,1 0-1 0 0,0 1 0 0 0,-1-1 1 0 0,1 1-1 0 0,0-1 0 0 0,-1 1 1 0 0,1-1-1 0 0,0 1 0 0 0,0 0 1 0 0,0-1-1 0 0,-1 1 1 0 0,1 0-1 0 0,0-1 0 0 0,0 1 1 0 0,0 0-1 0 0,0 0 0 0 0,0 0 1 0 0,1 0-1 0 0,22-4 1443 0 0,-23 4-1342 0 0,66-3 2971 0 0,91 6-1 0 0,-98 0-2923 0 0,0-2 0 0 0,67-8 0 0 0,-82 12-794 0 0,-65 1-11572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79"/>
    </inkml:context>
    <inkml:brush xml:id="br0">
      <inkml:brushProperty name="width" value="0.05" units="cm"/>
      <inkml:brushProperty name="height" value="0.05" units="cm"/>
    </inkml:brush>
  </inkml:definitions>
  <inkml:trace contextRef="#ctx0" brushRef="#br0">1 51 3961 0 0,'29'5'6214'0'0,"28"2"-5552"0"0,226-29 1929 0 0,-185 11-2205 0 0,123 2 0 0 0,574 3 755 0 0,-331-6-247 0 0,-152 9-675 0 0,-65 5 174 0 0,168 12-92 0 0,-198-6-104 0 0,-91-6-30 0 0,211 15 70 0 0,-232-18-101 0 0,29 2 116 0 0,145 4 405 0 0,-164-6-492 0 0,-62-1-53 0 0,-71-8-8274 0 0,9 6 1686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11:39:37.839"/>
    </inkml:context>
    <inkml:brush xml:id="br0">
      <inkml:brushProperty name="width" value="0.05292" units="cm"/>
      <inkml:brushProperty name="height" value="0.05292" units="cm"/>
      <inkml:brushProperty name="color" value="#68349C"/>
      <inkml:brushProperty name="ignorePressure" value="1"/>
    </inkml:brush>
  </inkml:definitions>
  <inkml:trace contextRef="#ctx0" brushRef="#br0">1519 1369 6400,'11'-19'2368,"-3"8"-1280,0-5-768,-3 10 640,-1-1-384,5 0 0,0 2-256,3 5-64,4 3-128,1 3 128,2 6 64,3 1 96,2 5 160,-5 8-32,1 0-32,0 7 0,-4 0 95,0-5-287,-2-1-32,-3 5-96,-5-1-32,-6 0-96,-6 1 32,-5-1 128,-3 1 128,-8 2 0,-2-5 32,-5-3 64,3-7 128,-10-2-192,1-3-64,1-5-32,-1 0-32,-1-3-128,-1-5-32,2-2-32,2-5 32,4-3-64,11 0 64,4 3-64,-1-13-32,-2-6 32,6 3 32,4 2-96,0-9 0,2-8-192,2 7 0,0 7 32,6-8 96,0 5 64,9-5 96,-3 5-32,11-1-32,8-11-128,-1 9-64,0 1-192,1 10-96,-1-1-224,-2 6-96,-3 4-800,-5 3-255,-1 0-929,-8 5-320,-2 1-256</inkml:trace>
  <inkml:trace contextRef="#ctx0" brushRef="#br0" timeOffset="1">1532 1452 6400,'-8'-10'2368,"6"9"-1280,-3-4-416,4 1 704,-5-1-192,3-2-64,0 4-128,1 0 0,0 0-545,2 3 225,2 8 544,3 0-192,4 6-64,-3 0-64,2 2-320,-2-5 0,4 0-64,1 0 64,0 0-256,3 1-32,-6-2-96,6-1-32,-1 0-192,-4 0 32,4 0 64,-1-1 96,-1 1-64,0 0 0,-1-3-32,0 1-64,2-2 96,-5-1 0,-1 0-128,-4-1 32,2-3 0,-1 3 64,0 0-96,-3-1 0,0-1 32,-3 2 64,0 0-32,-3 0-32,-4 0 160,-3 3 32,1-3 64,-3 4 0,1-1 0,-6 6 0,7-4-128,-1 3-32,0 2-32,3 2 32,-3-4-128,4 1 0,1-2 32,-2 2 0,5-2-224,1-4 0,0-3-480,0 1-96,4-1-704,1-3-256,0-4-1696,-3-2-639,0 0-897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80"/>
    </inkml:context>
    <inkml:brush xml:id="br0">
      <inkml:brushProperty name="width" value="0.05" units="cm"/>
      <inkml:brushProperty name="height" value="0.05" units="cm"/>
    </inkml:brush>
  </inkml:definitions>
  <inkml:trace contextRef="#ctx0" brushRef="#br0">0 29 4401 0 0,'0'-1'697'0'0,"0"-1"0"0"0,0 0 0 0 0,1 1 0 0 0,-1-1-1 0 0,0 1 1 0 0,0-1 0 0 0,1 1 0 0 0,-1-1 0 0 0,1 1 0 0 0,-1-1 0 0 0,1 1 0 0 0,1-3 0 0 0,6-3 3298 0 0,-8 8-3940 0 0,1-1 0 0 0,-1 0 0 0 0,1 1 0 0 0,-1-1 0 0 0,0 0 0 0 0,1 1 0 0 0,-1-1 0 0 0,1 0 0 0 0,-1 1 0 0 0,0-1 0 0 0,1 1 0 0 0,-1-1 0 0 0,0 1 0 0 0,1-1 0 0 0,-1 1 0 0 0,0-1 0 0 0,0 1 0 0 0,1-1 0 0 0,-1 1 0 0 0,0-1 0 0 0,0 1 0 0 0,0-1 0 0 0,0 2 0 0 0,4 18 373 0 0,-1 0 0 0 0,-1 0 0 0 0,0 0-1 0 0,-2 26 1 0 0,0 8-113 0 0,5 140 258 0 0,-5-193-572 0 0,0-1 0 0 0,0 0 0 0 0,0 0 0 0 0,0 1 0 0 0,0-1 0 0 0,-1 0-1 0 0,1 1 1 0 0,0-1 0 0 0,0 0 0 0 0,0 1 0 0 0,0-1 0 0 0,0 0 0 0 0,1 1-1 0 0,-1-1 1 0 0,0 0 0 0 0,0 1 0 0 0,0-1 0 0 0,0 0 0 0 0,0 1 0 0 0,0-1 0 0 0,0 0-1 0 0,1 1 1 0 0,-1-1 0 0 0,0 0 0 0 0,0 0 0 0 0,0 1 0 0 0,1-1 0 0 0,-1 0-1 0 0,0 0 1 0 0,0 1 0 0 0,1-1 0 0 0,-1 0 0 0 0,8-8-143 0 0,3-19-2223 0 0,-13-5-6187 0 0,-2 18 1908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81"/>
    </inkml:context>
    <inkml:brush xml:id="br0">
      <inkml:brushProperty name="width" value="0.05" units="cm"/>
      <inkml:brushProperty name="height" value="0.05" units="cm"/>
      <inkml:brushProperty name="color" value="#004F8B"/>
    </inkml:brush>
  </inkml:definitions>
  <inkml:trace contextRef="#ctx0" brushRef="#br0">2 2020 3641 0 0,'-2'-2'4343'0'0,"2"2"-4246"0"0,12-4 1251 0 0,21 0-615 0 0,-15 6-564 0 0,0-1 1 0 0,0-1-1 0 0,0-1 0 0 0,0 0 1 0 0,0-1-1 0 0,29-8 0 0 0,-27 5-68 0 0,1 2 1 0 0,1 0-1 0 0,-1 1 0 0 0,30 1 0 0 0,15 4 698 0 0,97-9 1 0 0,-151 5-808 0 0,4 0 66 0 0,0 0 0 0 0,0 2 0 0 0,30 3 0 0 0,-32-2-25 0 0,1-2-1 0 0,0 1 0 0 0,16-3 1 0 0,4 1 421 0 0,-34 1-436 0 0,-1-1 0 0 0,1 1 0 0 0,-1 0 0 0 0,0-1 0 0 0,1 1 0 0 0,-1 0-1 0 0,1-1 1 0 0,-1 1 0 0 0,0 0 0 0 0,0-1 0 0 0,1 1 0 0 0,-1-1 0 0 0,0 1-1 0 0,0-1 1 0 0,1 1 0 0 0,-1-1 0 0 0,0 1 0 0 0,0-1 0 0 0,0 1 0 0 0,0-1-1 0 0,0 1 1 0 0,0-1 0 0 0,0 1 0 0 0,0-1 0 0 0,0 1 0 0 0,0-1 0 0 0,0 1 0 0 0,0-1-1 0 0,0 1 1 0 0,0-1 0 0 0,0 1 0 0 0,-1-1 0 0 0,1 0 0 0 0,-6-28 104 0 0,3 16-79 0 0,0-35-42 0 0,2 1 1 0 0,2-1 0 0 0,9-58 0 0 0,1-37 52 0 0,-11 130-31 0 0,24-367 273 0 0,-10 305-135 0 0,-8 48 121 0 0,5-54 0 0 0,-4-18 162 0 0,-2 44-293 0 0,-2-57 1 0 0,-5 64 33 0 0,2 0 0 0 0,3 0 0 0 0,11-65 0 0 0,-10 78 39 0 0,-1-1-1 0 0,-2-57 1 0 0,2-37 628 0 0,-1 117-724 0 0,-1 0-1 0 0,8-24 1 0 0,-5 14-116 0 0,-4 19 8 0 0,1 0-1 0 0,-1 0 0 0 0,1 0 0 0 0,0 0 0 0 0,0 0 0 0 0,0 1 0 0 0,4-7 0 0 0,-4 9-12 0 0,0-1 0 0 0,1 1 0 0 0,0-1 0 0 0,-1 1-1 0 0,1 0 1 0 0,0-1 0 0 0,0 1 0 0 0,0 0 0 0 0,0 0 0 0 0,0 0-1 0 0,0 1 1 0 0,0-1 0 0 0,0 0 0 0 0,0 1 0 0 0,0 0 0 0 0,0-1-1 0 0,0 1 1 0 0,0 0 0 0 0,1 0 0 0 0,-1 0 0 0 0,0 0 0 0 0,0 0 0 0 0,4 1-1 0 0,9 2-51 0 0,0 1-1 0 0,21 6 1 0 0,-13-2 189 0 0,13 1-94 0 0,0-2 0 0 0,1-2-1 0 0,36 1 1 0 0,111-5 141 0 0,-52 0-168 0 0,35-1 15 0 0,1-1 12 0 0,-31 2 85 0 0,429-8 79 0 0,-385 10 0 0 0,-46 6-310 0 0,403-24 262 0 0,-422 16-22 0 0,-113-1-159 0 0,1 0 0 0 0,-1 1 0 0 0,0-1 0 0 0,0 1 0 0 0,1-1 0 0 0,-1 1 0 0 0,0 0 0 0 0,5 2-1 0 0,17 3-34 0 0,-21-6 700 0 0,1-2-3753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82"/>
    </inkml:context>
    <inkml:brush xml:id="br0">
      <inkml:brushProperty name="width" value="0.05" units="cm"/>
      <inkml:brushProperty name="height" value="0.05" units="cm"/>
      <inkml:brushProperty name="color" value="#ED7D31"/>
    </inkml:brush>
  </inkml:definitions>
  <inkml:trace contextRef="#ctx0" brushRef="#br0">2 2020 3641 0 0,'-2'-2'4343'0'0,"2"2"-4246"0"0,12-4 1251 0 0,21 0-615 0 0,-15 6-564 0 0,0-1 1 0 0,0-1-1 0 0,0-1 0 0 0,0 0 1 0 0,0-1-1 0 0,29-8 0 0 0,-27 5-68 0 0,1 2 1 0 0,1 0-1 0 0,-1 1 0 0 0,30 1 0 0 0,15 4 698 0 0,97-9 1 0 0,-151 5-808 0 0,4 0 66 0 0,0 0 0 0 0,0 2 0 0 0,30 3 0 0 0,-32-2-25 0 0,1-2-1 0 0,0 1 0 0 0,16-3 1 0 0,4 1 421 0 0,-34 1-436 0 0,-1-1 0 0 0,1 1 0 0 0,-1 0 0 0 0,0-1 0 0 0,1 1 0 0 0,-1 0-1 0 0,1-1 1 0 0,-1 1 0 0 0,0 0 0 0 0,0-1 0 0 0,1 1 0 0 0,-1-1 0 0 0,0 1-1 0 0,0-1 1 0 0,1 1 0 0 0,-1-1 0 0 0,0 1 0 0 0,0-1 0 0 0,0 1 0 0 0,0-1-1 0 0,0 1 1 0 0,0-1 0 0 0,0 1 0 0 0,0-1 0 0 0,0 1 0 0 0,0-1 0 0 0,0 1 0 0 0,0-1-1 0 0,0 1 1 0 0,0-1 0 0 0,0 1 0 0 0,-1-1 0 0 0,1 0 0 0 0,-6-28 104 0 0,3 16-79 0 0,0-35-42 0 0,2 1 1 0 0,2-1 0 0 0,9-58 0 0 0,1-37 52 0 0,-11 130-31 0 0,24-367 273 0 0,-10 305-135 0 0,-8 48 121 0 0,5-54 0 0 0,-4-18 162 0 0,-2 44-293 0 0,-2-57 1 0 0,-5 64 33 0 0,2 0 0 0 0,3 0 0 0 0,11-65 0 0 0,-10 78 39 0 0,-1-1-1 0 0,-2-57 1 0 0,2-37 628 0 0,-1 117-724 0 0,-1 0-1 0 0,8-24 1 0 0,-5 14-116 0 0,-4 19 8 0 0,1 0-1 0 0,-1 0 0 0 0,1 0 0 0 0,0 0 0 0 0,0 0 0 0 0,0 1 0 0 0,4-7 0 0 0,-4 9-12 0 0,0-1 0 0 0,1 1 0 0 0,0-1 0 0 0,-1 1-1 0 0,1 0 1 0 0,0-1 0 0 0,0 1 0 0 0,0 0 0 0 0,0 0 0 0 0,0 0-1 0 0,0 1 1 0 0,0-1 0 0 0,0 0 0 0 0,0 1 0 0 0,0 0 0 0 0,0-1-1 0 0,0 1 1 0 0,0 0 0 0 0,1 0 0 0 0,-1 0 0 0 0,0 0 0 0 0,0 0 0 0 0,4 1-1 0 0,9 2-51 0 0,0 1-1 0 0,21 6 1 0 0,-13-2 189 0 0,13 1-94 0 0,0-2 0 0 0,1-2-1 0 0,36 1 1 0 0,111-5 141 0 0,-52 0-168 0 0,35-1 15 0 0,1-1 12 0 0,-31 2 85 0 0,429-8 79 0 0,-385 10 0 0 0,-46 6-310 0 0,403-24 262 0 0,-422 16-22 0 0,-113-1-159 0 0,1 0 0 0 0,-1 1 0 0 0,0-1 0 0 0,0 1 0 0 0,1-1 0 0 0,-1 1 0 0 0,0 0 0 0 0,5 2-1 0 0,17 3-34 0 0,-21-6 700 0 0,1-2-3753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83"/>
    </inkml:context>
    <inkml:brush xml:id="br0">
      <inkml:brushProperty name="width" value="0.05" units="cm"/>
      <inkml:brushProperty name="height" value="0.05" units="cm"/>
      <inkml:brushProperty name="color" value="#AB008B"/>
    </inkml:brush>
  </inkml:definitions>
  <inkml:trace contextRef="#ctx0" brushRef="#br0">1 2610 3873 0 0,'9'-6'3978'0'0,"2"9"-3706"0"0,-1-1 0 0 0,1 0-1 0 0,-1-1 1 0 0,1 0 0 0 0,-1-1 0 0 0,1-1-1 0 0,0 0 1 0 0,-1 0 0 0 0,11-4 0 0 0,24-3-123 0 0,24 7-78 0 0,-48 2 32 0 0,0-1-1 0 0,25-5 1 0 0,-5-4-37 0 0,-19 4-38 0 0,0 0 1 0 0,1 2-1 0 0,-1 1 0 0 0,37 2 0 0 0,-42 1 18 0 0,0 0 0 0 0,0-1 0 0 0,22-3 0 0 0,-34 2 9 0 0,-1 2-1 0 0,1-1 1 0 0,-1 0 0 0 0,1 1 0 0 0,5 2 0 0 0,-6-2 6 0 0,0 0 0 0 0,0 0 0 0 0,1 0 1 0 0,-1-1-1 0 0,0 0 0 0 0,0 0 0 0 0,6 0 1 0 0,-10-1-45 0 0,0 1 1 0 0,1 0 0 0 0,-1 0-1 0 0,0 0 1 0 0,0-1 0 0 0,1 1 0 0 0,-1 0-1 0 0,0 0 1 0 0,1 0 0 0 0,-1 0-1 0 0,0 0 1 0 0,1 0 0 0 0,-1 0 0 0 0,0 0-1 0 0,0 0 1 0 0,1 0 0 0 0,-1 0-1 0 0,0 0 1 0 0,1 0 0 0 0,-1 0 0 0 0,0 0-1 0 0,1 0 1 0 0,-1 0 0 0 0,0 1-1 0 0,0-1 1 0 0,1 0 0 0 0,-1 0-1 0 0,0 0 1 0 0,1 1 0 0 0,-1-1 0 0 0,0 0-1 0 0,0 0 1 0 0,0 1 0 0 0,1-1-1 0 0,-1 0 1 0 0,0 1 0 0 0,0-1 0 0 0,0 0-1 0 0,0 1 1 0 0,1-1 0 0 0,-1 0-1 0 0,0 1 1 0 0,0-1 0 0 0,0 0 0 0 0,0 1-1 0 0,0-1 1 0 0,0 1 0 0 0,0-1-1 0 0,0 0 1 0 0,0 1 0 0 0,0-1 0 0 0,0 0-1 0 0,0 1 1 0 0,0-1 0 0 0,0 1-1 0 0,0-1 1 0 0,0 0 0 0 0,0 1-1 0 0,0-1 1 0 0,0 0 0 0 0,-1 1 0 0 0,1 0-1 0 0,0 2 969 0 0,5-9-76 0 0,65-66-732 0 0,-24 26-140 0 0,65-57 27 0 0,-27 27-29 0 0,358-291 43 0 0,-322 263-35 0 0,-14 12 1 0 0,450-322 243 0 0,-182 113-177 0 0,-208 160-74 0 0,-48 46 29 0 0,137-122 12 0 0,17-38 45 0 0,-200 193-108 0 0,-10 10 20 0 0,-2-3 1 0 0,57-69 0 0 0,-112 116-367 0 0,-10 10-460 0 0,-11 11-964 0 0,12-6-2205 0 0,3 1-1710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84"/>
    </inkml:context>
    <inkml:brush xml:id="br0">
      <inkml:brushProperty name="width" value="0.05" units="cm"/>
      <inkml:brushProperty name="height" value="0.05" units="cm"/>
      <inkml:brushProperty name="color" value="#004F8B"/>
    </inkml:brush>
  </inkml:definitions>
  <inkml:trace contextRef="#ctx0" brushRef="#br0">140 108 3945 0 0,'0'-9'1155'0'0,"0"5"-706"0"0,1 1 1 0 0,-1-1-1 0 0,0 0 1 0 0,0 0-1 0 0,0 1 1 0 0,-1-1 0 0 0,0 0-1 0 0,1 0 1 0 0,-3-4-1 0 0,3 8-303 0 0,0 0 1 0 0,-1 0-1 0 0,1 0 0 0 0,0 0 0 0 0,-1 0 0 0 0,1 0 0 0 0,0 0 0 0 0,0 0 0 0 0,-1 0 0 0 0,1 1 0 0 0,0-1 1 0 0,0 0-1 0 0,-1 0 0 0 0,1 0 0 0 0,0 0 0 0 0,0 0 0 0 0,0 0 0 0 0,-1 1 0 0 0,1-1 0 0 0,0 0 1 0 0,0 0-1 0 0,0 0 0 0 0,0 1 0 0 0,-1-1 0 0 0,1 0 0 0 0,0 0 0 0 0,0 1 0 0 0,0-1 0 0 0,0 0 0 0 0,0 0 1 0 0,0 1-1 0 0,0-1 0 0 0,0 0 0 0 0,0 0 0 0 0,0 1 0 0 0,-1-1 0 0 0,1 0 0 0 0,1 0 0 0 0,-1 1 0 0 0,0-1 1 0 0,0 1-1 0 0,-6 24 1574 0 0,-1 28-1084 0 0,4 19 867 0 0,14 126 0 0 0,-12-188-1240 0 0,-3-13-1545 0 0,-4-16-5085 0 0,8 11 2824 0 0,2-2-2717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85"/>
    </inkml:context>
    <inkml:brush xml:id="br0">
      <inkml:brushProperty name="width" value="0.05" units="cm"/>
      <inkml:brushProperty name="height" value="0.05" units="cm"/>
      <inkml:brushProperty name="color" value="#004F8B"/>
    </inkml:brush>
  </inkml:definitions>
  <inkml:trace contextRef="#ctx0" brushRef="#br0">3628 2020 3641 0 0,'2'-2'4343'0'0,"-2"2"-4246"0"0,-12-4 1251 0 0,-21 0-615 0 0,15 6-564 0 0,0-1 1 0 0,0-1-1 0 0,0-1 0 0 0,0 0 1 0 0,0-1-1 0 0,-29-8 0 0 0,27 5-68 0 0,-1 2 1 0 0,-1 0-1 0 0,1 1 0 0 0,-30 1 0 0 0,-15 4 698 0 0,-97-9 1 0 0,151 5-808 0 0,-4 0 66 0 0,0 0 0 0 0,0 2 0 0 0,-30 3 0 0 0,32-2-25 0 0,-1-2-1 0 0,0 1 0 0 0,-16-3 1 0 0,-4 1 421 0 0,34 1-436 0 0,1-1 0 0 0,-1 1 0 0 0,1 0 0 0 0,0-1 0 0 0,-1 1 0 0 0,1 0-1 0 0,-1-1 1 0 0,1 1 0 0 0,0 0 0 0 0,0-1 0 0 0,-1 1 0 0 0,1-1 0 0 0,0 1-1 0 0,0-1 1 0 0,-1 1 0 0 0,1-1 0 0 0,0 1 0 0 0,0-1 0 0 0,0 1 0 0 0,0-1-1 0 0,0 1 1 0 0,0-1 0 0 0,0 1 0 0 0,0-1 0 0 0,0 1 0 0 0,0-1 0 0 0,0 1 0 0 0,0-1-1 0 0,0 1 1 0 0,0-1 0 0 0,0 1 0 0 0,1-1 0 0 0,-1 0 0 0 0,6-28 104 0 0,-3 16-79 0 0,0-35-42 0 0,-2 1 1 0 0,-2-1 0 0 0,-9-58 0 0 0,-1-37 52 0 0,11 130-31 0 0,-24-367 273 0 0,10 305-135 0 0,8 48 121 0 0,-5-54 0 0 0,4-18 162 0 0,2 44-293 0 0,2-57 1 0 0,5 64 33 0 0,-2 0 0 0 0,-3 0 0 0 0,-11-65 0 0 0,10 78 39 0 0,1-1-1 0 0,2-57 1 0 0,-2-37 628 0 0,1 117-724 0 0,1 0-1 0 0,-8-24 1 0 0,5 14-116 0 0,4 19 8 0 0,-1 0-1 0 0,1 0 0 0 0,-1 0 0 0 0,0 0 0 0 0,0 0 0 0 0,0 1 0 0 0,-4-7 0 0 0,4 9-12 0 0,0-1 0 0 0,-1 1 0 0 0,0-1 0 0 0,1 1-1 0 0,-1 0 1 0 0,0-1 0 0 0,0 1 0 0 0,0 0 0 0 0,0 0 0 0 0,0 0-1 0 0,0 1 1 0 0,0-1 0 0 0,0 0 0 0 0,0 1 0 0 0,0 0 0 0 0,0-1-1 0 0,0 1 1 0 0,0 0 0 0 0,-1 0 0 0 0,1 0 0 0 0,0 0 0 0 0,0 0 0 0 0,-4 1-1 0 0,-9 2-51 0 0,0 1-1 0 0,-21 6 1 0 0,13-2 189 0 0,-13 1-94 0 0,0-2 0 0 0,-1-2-1 0 0,-36 1 1 0 0,-111-5 141 0 0,52 0-168 0 0,-35-1 15 0 0,-1-1 12 0 0,31 2 85 0 0,-429-8 79 0 0,385 10 0 0 0,46 6-310 0 0,-403-24 262 0 0,422 16-22 0 0,113-1-159 0 0,-1 0 0 0 0,1 1 0 0 0,0-1 0 0 0,0 1 0 0 0,-1-1 0 0 0,1 1 0 0 0,0 0 0 0 0,-5 2-1 0 0,-17 3-34 0 0,21-6 700 0 0,-1-2-3753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86"/>
    </inkml:context>
    <inkml:brush xml:id="br0">
      <inkml:brushProperty name="width" value="0.05" units="cm"/>
      <inkml:brushProperty name="height" value="0.05" units="cm"/>
    </inkml:brush>
  </inkml:definitions>
  <inkml:trace contextRef="#ctx0" brushRef="#br0">1 51 3961 0 0,'29'5'6214'0'0,"28"2"-5552"0"0,226-29 1929 0 0,-185 11-2205 0 0,123 2 0 0 0,574 3 755 0 0,-331-6-247 0 0,-152 9-675 0 0,-65 5 174 0 0,168 12-92 0 0,-198-6-104 0 0,-91-6-30 0 0,211 15 70 0 0,-232-18-101 0 0,29 2 116 0 0,145 4 405 0 0,-164-6-492 0 0,-62-1-53 0 0,-71-8-8274 0 0,9 6 1686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87"/>
    </inkml:context>
    <inkml:brush xml:id="br0">
      <inkml:brushProperty name="width" value="0.05" units="cm"/>
      <inkml:brushProperty name="height" value="0.05" units="cm"/>
    </inkml:brush>
  </inkml:definitions>
  <inkml:trace contextRef="#ctx0" brushRef="#br0">0 29 4401 0 0,'0'-1'697'0'0,"0"-1"0"0"0,0 0 0 0 0,1 1 0 0 0,-1-1-1 0 0,0 1 1 0 0,0-1 0 0 0,1 1 0 0 0,-1-1 0 0 0,1 1 0 0 0,-1-1 0 0 0,1 1 0 0 0,1-3 0 0 0,6-3 3298 0 0,-8 8-3940 0 0,1-1 0 0 0,-1 0 0 0 0,1 1 0 0 0,-1-1 0 0 0,0 0 0 0 0,1 1 0 0 0,-1-1 0 0 0,1 0 0 0 0,-1 1 0 0 0,0-1 0 0 0,1 1 0 0 0,-1-1 0 0 0,0 1 0 0 0,1-1 0 0 0,-1 1 0 0 0,0-1 0 0 0,0 1 0 0 0,1-1 0 0 0,-1 1 0 0 0,0-1 0 0 0,0 1 0 0 0,0-1 0 0 0,0 2 0 0 0,4 18 373 0 0,-1 0 0 0 0,-1 0 0 0 0,0 0-1 0 0,-2 26 1 0 0,0 8-113 0 0,5 140 258 0 0,-5-193-572 0 0,0-1 0 0 0,0 0 0 0 0,0 0 0 0 0,0 1 0 0 0,0-1 0 0 0,-1 0-1 0 0,1 1 1 0 0,0-1 0 0 0,0 0 0 0 0,0 1 0 0 0,0-1 0 0 0,0 0 0 0 0,1 1-1 0 0,-1-1 1 0 0,0 0 0 0 0,0 1 0 0 0,0-1 0 0 0,0 0 0 0 0,0 1 0 0 0,0-1 0 0 0,0 0-1 0 0,1 1 1 0 0,-1-1 0 0 0,0 0 0 0 0,0 0 0 0 0,0 1 0 0 0,1-1 0 0 0,-1 0-1 0 0,0 0 1 0 0,0 1 0 0 0,1-1 0 0 0,-1 0 0 0 0,8-8-143 0 0,3-19-2223 0 0,-13-5-6187 0 0,-2 18 1908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11:39:37.841"/>
    </inkml:context>
    <inkml:brush xml:id="br0">
      <inkml:brushProperty name="width" value="0.05292" units="cm"/>
      <inkml:brushProperty name="height" value="0.05292" units="cm"/>
      <inkml:brushProperty name="color" value="#68349C"/>
      <inkml:brushProperty name="ignorePressure" value="1"/>
    </inkml:brush>
  </inkml:definitions>
  <inkml:trace contextRef="#ctx0" brushRef="#br0">1519 1369 6400,'11'-19'2368,"-3"8"-1280,0-5-768,-3 10 640,-1-1-384,5 0 0,0 2-256,3 5-64,4 3-128,1 3 128,2 6 64,3 1 96,2 5 160,-5 8-32,1 0-32,0 7 0,-4 0 95,0-5-287,-2-1-32,-3 5-96,-5-1-32,-6 0-96,-6 1 32,-5-1 128,-3 1 128,-8 2 0,-2-5 32,-5-3 64,3-7 128,-10-2-192,1-3-64,1-5-32,-1 0-32,-1-3-128,-1-5-32,2-2-32,2-5 32,4-3-64,11 0 64,4 3-64,-1-13-32,-2-6 32,6 3 32,4 2-96,0-9 0,2-8-192,2 7 0,0 7 32,6-8 96,0 5 64,9-5 96,-3 5-32,11-1-32,8-11-128,-1 9-64,0 1-192,1 10-96,-1-1-224,-2 6-96,-3 4-800,-5 3-255,-1 0-929,-8 5-320,-2 1-256</inkml:trace>
  <inkml:trace contextRef="#ctx0" brushRef="#br0" timeOffset="1">1532 1452 6400,'-8'-10'2368,"6"9"-1280,-3-4-416,4 1 704,-5-1-192,3-2-64,0 4-128,1 0 0,0 0-545,2 3 225,2 8 544,3 0-192,4 6-64,-3 0-64,2 2-320,-2-5 0,4 0-64,1 0 64,0 0-256,3 1-32,-6-2-96,6-1-32,-1 0-192,-4 0 32,4 0 64,-1-1 96,-1 1-64,0 0 0,-1-3-32,0 1-64,2-2 96,-5-1 0,-1 0-128,-4-1 32,2-3 0,-1 3 64,0 0-96,-3-1 0,0-1 32,-3 2 64,0 0-32,-3 0-32,-4 0 160,-3 3 32,1-3 64,-3 4 0,1-1 0,-6 6 0,7-4-128,-1 3-32,0 2-32,3 2 32,-3-4-128,4 1 0,1-2 32,-2 2 0,5-2-224,1-4 0,0-3-480,0 1-96,4-1-704,1-3-256,0-4-1696,-3-2-639,0 0-897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11:39:37.843"/>
    </inkml:context>
    <inkml:brush xml:id="br0">
      <inkml:brushProperty name="width" value="0.05292" units="cm"/>
      <inkml:brushProperty name="height" value="0.05292" units="cm"/>
      <inkml:brushProperty name="color" value="#68349C"/>
      <inkml:brushProperty name="ignorePressure" value="1"/>
    </inkml:brush>
  </inkml:definitions>
  <inkml:trace contextRef="#ctx0" brushRef="#br0">1519 1369 6400,'11'-19'2368,"-3"8"-1280,0-5-768,-3 10 640,-1-1-384,5 0 0,0 2-256,3 5-64,4 3-128,1 3 128,2 6 64,3 1 96,2 5 160,-5 8-32,1 0-32,0 7 0,-4 0 95,0-5-287,-2-1-32,-3 5-96,-5-1-32,-6 0-96,-6 1 32,-5-1 128,-3 1 128,-8 2 0,-2-5 32,-5-3 64,3-7 128,-10-2-192,1-3-64,1-5-32,-1 0-32,-1-3-128,-1-5-32,2-2-32,2-5 32,4-3-64,11 0 64,4 3-64,-1-13-32,-2-6 32,6 3 32,4 2-96,0-9 0,2-8-192,2 7 0,0 7 32,6-8 96,0 5 64,9-5 96,-3 5-32,11-1-32,8-11-128,-1 9-64,0 1-192,1 10-96,-1-1-224,-2 6-96,-3 4-800,-5 3-255,-1 0-929,-8 5-320,-2 1-256</inkml:trace>
  <inkml:trace contextRef="#ctx0" brushRef="#br0" timeOffset="1">1532 1452 6400,'-8'-10'2368,"6"9"-1280,-3-4-416,4 1 704,-5-1-192,3-2-64,0 4-128,1 0 0,0 0-545,2 3 225,2 8 544,3 0-192,4 6-64,-3 0-64,2 2-320,-2-5 0,4 0-64,1 0 64,0 0-256,3 1-32,-6-2-96,6-1-32,-1 0-192,-4 0 32,4 0 64,-1-1 96,-1 1-64,0 0 0,-1-3-32,0 1-64,2-2 96,-5-1 0,-1 0-128,-4-1 32,2-3 0,-1 3 64,0 0-96,-3-1 0,0-1 32,-3 2 64,0 0-32,-3 0-32,-4 0 160,-3 3 32,1-3 64,-3 4 0,1-1 0,-6 6 0,7-4-128,-1 3-32,0 2-32,3 2 32,-3-4-128,4 1 0,1-2 32,-2 2 0,5-2-224,1-4 0,0-3-480,0 1-96,4-1-704,1-3-256,0-4-1696,-3-2-639,0 0-897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11:39:37.845"/>
    </inkml:context>
    <inkml:brush xml:id="br0">
      <inkml:brushProperty name="width" value="0.05292" units="cm"/>
      <inkml:brushProperty name="height" value="0.05292" units="cm"/>
      <inkml:brushProperty name="color" value="#68349C"/>
      <inkml:brushProperty name="ignorePressure" value="1"/>
    </inkml:brush>
  </inkml:definitions>
  <inkml:trace contextRef="#ctx0" brushRef="#br0">1519 1369 6400,'11'-19'2368,"-3"8"-1280,0-5-768,-3 10 640,-1-1-384,5 0 0,0 2-256,3 5-64,4 3-128,1 3 128,2 6 64,3 1 96,2 5 160,-5 8-32,1 0-32,0 7 0,-4 0 95,0-5-287,-2-1-32,-3 5-96,-5-1-32,-6 0-96,-6 1 32,-5-1 128,-3 1 128,-8 2 0,-2-5 32,-5-3 64,3-7 128,-10-2-192,1-3-64,1-5-32,-1 0-32,-1-3-128,-1-5-32,2-2-32,2-5 32,4-3-64,11 0 64,4 3-64,-1-13-32,-2-6 32,6 3 32,4 2-96,0-9 0,2-8-192,2 7 0,0 7 32,6-8 96,0 5 64,9-5 96,-3 5-32,11-1-32,8-11-128,-1 9-64,0 1-192,1 10-96,-1-1-224,-2 6-96,-3 4-800,-5 3-255,-1 0-929,-8 5-320,-2 1-256</inkml:trace>
  <inkml:trace contextRef="#ctx0" brushRef="#br0" timeOffset="1">1532 1452 6400,'-8'-10'2368,"6"9"-1280,-3-4-416,4 1 704,-5-1-192,3-2-64,0 4-128,1 0 0,0 0-545,2 3 225,2 8 544,3 0-192,4 6-64,-3 0-64,2 2-320,-2-5 0,4 0-64,1 0 64,0 0-256,3 1-32,-6-2-96,6-1-32,-1 0-192,-4 0 32,4 0 64,-1-1 96,-1 1-64,0 0 0,-1-3-32,0 1-64,2-2 96,-5-1 0,-1 0-128,-4-1 32,2-3 0,-1 3 64,0 0-96,-3-1 0,0-1 32,-3 2 64,0 0-32,-3 0-32,-4 0 160,-3 3 32,1-3 64,-3 4 0,1-1 0,-6 6 0,7-4-128,-1 3-32,0 2-32,3 2 32,-3-4-128,4 1 0,1-2 32,-2 2 0,5-2-224,1-4 0,0-3-480,0 1-96,4-1-704,1-3-256,0-4-1696,-3-2-639,0 0-897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5T11:39:37.847"/>
    </inkml:context>
    <inkml:brush xml:id="br0">
      <inkml:brushProperty name="width" value="0.05292" units="cm"/>
      <inkml:brushProperty name="height" value="0.05292" units="cm"/>
      <inkml:brushProperty name="color" value="#68349C"/>
      <inkml:brushProperty name="ignorePressure" value="1"/>
    </inkml:brush>
  </inkml:definitions>
  <inkml:trace contextRef="#ctx0" brushRef="#br0">1519 1369 6400,'11'-19'2368,"-3"8"-1280,0-5-768,-3 10 640,-1-1-384,5 0 0,0 2-256,3 5-64,4 3-128,1 3 128,2 6 64,3 1 96,2 5 160,-5 8-32,1 0-32,0 7 0,-4 0 95,0-5-287,-2-1-32,-3 5-96,-5-1-32,-6 0-96,-6 1 32,-5-1 128,-3 1 128,-8 2 0,-2-5 32,-5-3 64,3-7 128,-10-2-192,1-3-64,1-5-32,-1 0-32,-1-3-128,-1-5-32,2-2-32,2-5 32,4-3-64,11 0 64,4 3-64,-1-13-32,-2-6 32,6 3 32,4 2-96,0-9 0,2-8-192,2 7 0,0 7 32,6-8 96,0 5 64,9-5 96,-3 5-32,11-1-32,8-11-128,-1 9-64,0 1-192,1 10-96,-1-1-224,-2 6-96,-3 4-800,-5 3-255,-1 0-929,-8 5-320,-2 1-256</inkml:trace>
  <inkml:trace contextRef="#ctx0" brushRef="#br0" timeOffset="1">1532 1452 6400,'-8'-10'2368,"6"9"-1280,-3-4-416,4 1 704,-5-1-192,3-2-64,0 4-128,1 0 0,0 0-545,2 3 225,2 8 544,3 0-192,4 6-64,-3 0-64,2 2-320,-2-5 0,4 0-64,1 0 64,0 0-256,3 1-32,-6-2-96,6-1-32,-1 0-192,-4 0 32,4 0 64,-1-1 96,-1 1-64,0 0 0,-1-3-32,0 1-64,2-2 96,-5-1 0,-1 0-128,-4-1 32,2-3 0,-1 3 64,0 0-96,-3-1 0,0-1 32,-3 2 64,0 0-32,-3 0-32,-4 0 160,-3 3 32,1-3 64,-3 4 0,1-1 0,-6 6 0,7-4-128,-1 3-32,0 2-32,3 2 32,-3-4-128,4 1 0,1-2 32,-2 2 0,5-2-224,1-4 0,0-3-480,0 1-96,4-1-704,1-3-256,0-4-1696,-3-2-639,0 0-897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11:39:37.849"/>
    </inkml:context>
    <inkml:brush xml:id="br0">
      <inkml:brushProperty name="width" value="0.05" units="cm"/>
      <inkml:brushProperty name="height" value="0.05" units="cm"/>
    </inkml:brush>
  </inkml:definitions>
  <inkml:trace contextRef="#ctx0" brushRef="#br0">0 57 3441 0 0,'35'2'4615'0'0,"17"2"-4039"0"0,0-3-1 0 0,0-3 0 0 0,56-7 0 0 0,-48 3-479 0 0,108 2-1 0 0,42 24 265 0 0,-167-17-330 0 0,-1-1 0 0 0,69-8 0 0 0,-89 5-63 0 0,68-5 86 0 0,171 13 1 0 0,-166-2-49 0 0,140-12 0 0 0,-113 10 8 0 0,-3 0-19 0 0,269-6-5 0 0,-269 1 24 0 0,-30-2 46 0 0,34 2-94 0 0,87 2-3 0 0,-11-7 114 0 0,-145 3-127 0 0,108 4 29 0 0,-10 1 126 0 0,225-13-76 0 0,-177 4 144 0 0,-150 5-154 0 0,245-5 551 0 0,-159-6-376 0 0,-173 17-4514 0 0,26-1-505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CE0A3-F8AB-4057-B762-0C70FB53D62D}" type="datetimeFigureOut">
              <a:rPr lang="en-US" smtClean="0"/>
              <a:t>2022-11-15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D74BE-1DA3-401A-BBCC-5BCFFEAA3A93}" type="slidenum">
              <a:rPr lang="en-US" smtClean="0"/>
              <a:t>‹#›</a:t>
            </a:fld>
            <a:endParaRPr lang="en-US"/>
          </a:p>
        </p:txBody>
      </p:sp>
    </p:spTree>
    <p:extLst>
      <p:ext uri="{BB962C8B-B14F-4D97-AF65-F5344CB8AC3E}">
        <p14:creationId xmlns:p14="http://schemas.microsoft.com/office/powerpoint/2010/main" val="2878707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0A1C44-6BF4-458C-9693-27CEE09D9D8A}" type="slidenum">
              <a:rPr lang="en-US" smtClean="0"/>
              <a:t>2</a:t>
            </a:fld>
            <a:endParaRPr lang="en-US"/>
          </a:p>
        </p:txBody>
      </p:sp>
    </p:spTree>
    <p:extLst>
      <p:ext uri="{BB962C8B-B14F-4D97-AF65-F5344CB8AC3E}">
        <p14:creationId xmlns:p14="http://schemas.microsoft.com/office/powerpoint/2010/main" val="788056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add the nonlinear fit parameter T0 by essentially performing the linear fit at each time.  The matrix or dot products turn into convolutions or sliding dot products as we scan across the waveform.  Here you can see all 4 coefficients as a function of T0, and a peak in the template amplitude with all noise amplitudes falling away as the template matches the waveform at just the right spot.</a:t>
            </a:r>
          </a:p>
          <a:p>
            <a:r>
              <a:rPr lang="en-US" dirty="0"/>
              <a:t>Here you can see a bad fit in orange just before it reaches T0, and the bad fit in red just afterward.</a:t>
            </a:r>
          </a:p>
          <a:p>
            <a:r>
              <a:rPr lang="en-US" dirty="0"/>
              <a:t>By expanding out the normal expression of chi2, we get an expression suitable for streaming implementation:  convolution of waveform pointwise squared with a box filter, and pointwise sandwiching of the small vector of fit parameters around a constant matrix.  We minimize this to complete the chi2 fit.</a:t>
            </a:r>
          </a:p>
        </p:txBody>
      </p:sp>
      <p:sp>
        <p:nvSpPr>
          <p:cNvPr id="4" name="Slide Number Placeholder 3"/>
          <p:cNvSpPr>
            <a:spLocks noGrp="1"/>
          </p:cNvSpPr>
          <p:nvPr>
            <p:ph type="sldNum" sz="quarter" idx="5"/>
          </p:nvPr>
        </p:nvSpPr>
        <p:spPr/>
        <p:txBody>
          <a:bodyPr/>
          <a:lstStyle/>
          <a:p>
            <a:fld id="{F20A1C44-6BF4-458C-9693-27CEE09D9D8A}" type="slidenum">
              <a:rPr lang="en-US" smtClean="0"/>
              <a:t>3</a:t>
            </a:fld>
            <a:endParaRPr lang="en-US"/>
          </a:p>
        </p:txBody>
      </p:sp>
    </p:spTree>
    <p:extLst>
      <p:ext uri="{BB962C8B-B14F-4D97-AF65-F5344CB8AC3E}">
        <p14:creationId xmlns:p14="http://schemas.microsoft.com/office/powerpoint/2010/main" val="3592822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E9B7A-4C61-F45F-E2DF-A3CCE1F9E722}"/>
              </a:ext>
            </a:extLst>
          </p:cNvPr>
          <p:cNvSpPr>
            <a:spLocks noGrp="1"/>
          </p:cNvSpPr>
          <p:nvPr>
            <p:ph type="ctrTitle"/>
          </p:nvPr>
        </p:nvSpPr>
        <p:spPr>
          <a:xfrm>
            <a:off x="1524000" y="1122363"/>
            <a:ext cx="9144000" cy="2387600"/>
          </a:xfrm>
        </p:spPr>
        <p:txBody>
          <a:bodyPr anchor="b"/>
          <a:lstStyle>
            <a:lvl1pPr algn="ctr">
              <a:defRPr sz="6000">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3060931E-90B8-1E2C-23C7-63654103A2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90F73A-1FC7-0C7D-F5D0-1C9C95F04C44}"/>
              </a:ext>
            </a:extLst>
          </p:cNvPr>
          <p:cNvSpPr>
            <a:spLocks noGrp="1"/>
          </p:cNvSpPr>
          <p:nvPr>
            <p:ph type="dt" sz="half" idx="10"/>
          </p:nvPr>
        </p:nvSpPr>
        <p:spPr/>
        <p:txBody>
          <a:bodyPr/>
          <a:lstStyle/>
          <a:p>
            <a:r>
              <a:rPr lang="en-US"/>
              <a:t>2022-11-15</a:t>
            </a:r>
          </a:p>
        </p:txBody>
      </p:sp>
      <p:sp>
        <p:nvSpPr>
          <p:cNvPr id="5" name="Footer Placeholder 4">
            <a:extLst>
              <a:ext uri="{FF2B5EF4-FFF2-40B4-BE49-F238E27FC236}">
                <a16:creationId xmlns:a16="http://schemas.microsoft.com/office/drawing/2014/main" id="{E3229A32-7D3C-1910-303A-513E9A02F018}"/>
              </a:ext>
            </a:extLst>
          </p:cNvPr>
          <p:cNvSpPr>
            <a:spLocks noGrp="1"/>
          </p:cNvSpPr>
          <p:nvPr>
            <p:ph type="ftr" sz="quarter" idx="11"/>
          </p:nvPr>
        </p:nvSpPr>
        <p:spPr/>
        <p:txBody>
          <a:bodyPr/>
          <a:lstStyle/>
          <a:p>
            <a:r>
              <a:rPr lang="en-US"/>
              <a:t>NSAC Long Range Town Hall Meeting on Nuclear Structure, Reactions, and Astrophysics</a:t>
            </a:r>
          </a:p>
        </p:txBody>
      </p:sp>
      <p:sp>
        <p:nvSpPr>
          <p:cNvPr id="6" name="Slide Number Placeholder 5">
            <a:extLst>
              <a:ext uri="{FF2B5EF4-FFF2-40B4-BE49-F238E27FC236}">
                <a16:creationId xmlns:a16="http://schemas.microsoft.com/office/drawing/2014/main" id="{F2EFB8A8-B6B7-66A6-CD0E-3190DF628393}"/>
              </a:ext>
            </a:extLst>
          </p:cNvPr>
          <p:cNvSpPr>
            <a:spLocks noGrp="1"/>
          </p:cNvSpPr>
          <p:nvPr>
            <p:ph type="sldNum" sz="quarter" idx="12"/>
          </p:nvPr>
        </p:nvSpPr>
        <p:spPr/>
        <p:txBody>
          <a:bodyPr/>
          <a:lstStyle/>
          <a:p>
            <a:fld id="{35C64849-710B-4358-AB7D-F057AF8454A1}" type="slidenum">
              <a:rPr lang="en-US" smtClean="0"/>
              <a:t>‹#›</a:t>
            </a:fld>
            <a:endParaRPr lang="en-US"/>
          </a:p>
        </p:txBody>
      </p:sp>
    </p:spTree>
    <p:extLst>
      <p:ext uri="{BB962C8B-B14F-4D97-AF65-F5344CB8AC3E}">
        <p14:creationId xmlns:p14="http://schemas.microsoft.com/office/powerpoint/2010/main" val="3122361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38132-9E73-B07C-475A-30CF35B172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50BB09-710F-CCDD-B7E3-0930C2CC91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54550-BF9C-5463-FE25-D8FA9A86D2D7}"/>
              </a:ext>
            </a:extLst>
          </p:cNvPr>
          <p:cNvSpPr>
            <a:spLocks noGrp="1"/>
          </p:cNvSpPr>
          <p:nvPr>
            <p:ph type="dt" sz="half" idx="10"/>
          </p:nvPr>
        </p:nvSpPr>
        <p:spPr/>
        <p:txBody>
          <a:bodyPr/>
          <a:lstStyle/>
          <a:p>
            <a:r>
              <a:rPr lang="en-US"/>
              <a:t>2022-11-15</a:t>
            </a:r>
          </a:p>
        </p:txBody>
      </p:sp>
      <p:sp>
        <p:nvSpPr>
          <p:cNvPr id="5" name="Footer Placeholder 4">
            <a:extLst>
              <a:ext uri="{FF2B5EF4-FFF2-40B4-BE49-F238E27FC236}">
                <a16:creationId xmlns:a16="http://schemas.microsoft.com/office/drawing/2014/main" id="{CBDA6A75-D29B-D26A-C275-7E4E27E505A8}"/>
              </a:ext>
            </a:extLst>
          </p:cNvPr>
          <p:cNvSpPr>
            <a:spLocks noGrp="1"/>
          </p:cNvSpPr>
          <p:nvPr>
            <p:ph type="ftr" sz="quarter" idx="11"/>
          </p:nvPr>
        </p:nvSpPr>
        <p:spPr/>
        <p:txBody>
          <a:bodyPr/>
          <a:lstStyle/>
          <a:p>
            <a:r>
              <a:rPr lang="en-US"/>
              <a:t>NSAC Long Range Town Hall Meeting on Nuclear Structure, Reactions, and Astrophysics</a:t>
            </a:r>
          </a:p>
        </p:txBody>
      </p:sp>
      <p:sp>
        <p:nvSpPr>
          <p:cNvPr id="6" name="Slide Number Placeholder 5">
            <a:extLst>
              <a:ext uri="{FF2B5EF4-FFF2-40B4-BE49-F238E27FC236}">
                <a16:creationId xmlns:a16="http://schemas.microsoft.com/office/drawing/2014/main" id="{F5F81704-B091-E789-7FA7-6DF0C3B7E25B}"/>
              </a:ext>
            </a:extLst>
          </p:cNvPr>
          <p:cNvSpPr>
            <a:spLocks noGrp="1"/>
          </p:cNvSpPr>
          <p:nvPr>
            <p:ph type="sldNum" sz="quarter" idx="12"/>
          </p:nvPr>
        </p:nvSpPr>
        <p:spPr/>
        <p:txBody>
          <a:bodyPr/>
          <a:lstStyle/>
          <a:p>
            <a:fld id="{35C64849-710B-4358-AB7D-F057AF8454A1}" type="slidenum">
              <a:rPr lang="en-US" smtClean="0"/>
              <a:t>‹#›</a:t>
            </a:fld>
            <a:endParaRPr lang="en-US"/>
          </a:p>
        </p:txBody>
      </p:sp>
    </p:spTree>
    <p:extLst>
      <p:ext uri="{BB962C8B-B14F-4D97-AF65-F5344CB8AC3E}">
        <p14:creationId xmlns:p14="http://schemas.microsoft.com/office/powerpoint/2010/main" val="81228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3DD3CA-EDF5-689D-C321-37E12D556C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9F70BB-4EE8-034B-CBC1-39A1CC637C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67798-3795-1DAF-5492-838F140807C7}"/>
              </a:ext>
            </a:extLst>
          </p:cNvPr>
          <p:cNvSpPr>
            <a:spLocks noGrp="1"/>
          </p:cNvSpPr>
          <p:nvPr>
            <p:ph type="dt" sz="half" idx="10"/>
          </p:nvPr>
        </p:nvSpPr>
        <p:spPr/>
        <p:txBody>
          <a:bodyPr/>
          <a:lstStyle/>
          <a:p>
            <a:r>
              <a:rPr lang="en-US"/>
              <a:t>2022-11-15</a:t>
            </a:r>
          </a:p>
        </p:txBody>
      </p:sp>
      <p:sp>
        <p:nvSpPr>
          <p:cNvPr id="5" name="Footer Placeholder 4">
            <a:extLst>
              <a:ext uri="{FF2B5EF4-FFF2-40B4-BE49-F238E27FC236}">
                <a16:creationId xmlns:a16="http://schemas.microsoft.com/office/drawing/2014/main" id="{03C676F6-CD76-74AD-450E-8A36E51DC203}"/>
              </a:ext>
            </a:extLst>
          </p:cNvPr>
          <p:cNvSpPr>
            <a:spLocks noGrp="1"/>
          </p:cNvSpPr>
          <p:nvPr>
            <p:ph type="ftr" sz="quarter" idx="11"/>
          </p:nvPr>
        </p:nvSpPr>
        <p:spPr/>
        <p:txBody>
          <a:bodyPr/>
          <a:lstStyle/>
          <a:p>
            <a:r>
              <a:rPr lang="en-US"/>
              <a:t>NSAC Long Range Town Hall Meeting on Nuclear Structure, Reactions, and Astrophysics</a:t>
            </a:r>
          </a:p>
        </p:txBody>
      </p:sp>
      <p:sp>
        <p:nvSpPr>
          <p:cNvPr id="6" name="Slide Number Placeholder 5">
            <a:extLst>
              <a:ext uri="{FF2B5EF4-FFF2-40B4-BE49-F238E27FC236}">
                <a16:creationId xmlns:a16="http://schemas.microsoft.com/office/drawing/2014/main" id="{4B711D08-CBF4-ACD3-F956-06C9E317CDEA}"/>
              </a:ext>
            </a:extLst>
          </p:cNvPr>
          <p:cNvSpPr>
            <a:spLocks noGrp="1"/>
          </p:cNvSpPr>
          <p:nvPr>
            <p:ph type="sldNum" sz="quarter" idx="12"/>
          </p:nvPr>
        </p:nvSpPr>
        <p:spPr/>
        <p:txBody>
          <a:bodyPr/>
          <a:lstStyle/>
          <a:p>
            <a:fld id="{35C64849-710B-4358-AB7D-F057AF8454A1}" type="slidenum">
              <a:rPr lang="en-US" smtClean="0"/>
              <a:t>‹#›</a:t>
            </a:fld>
            <a:endParaRPr lang="en-US"/>
          </a:p>
        </p:txBody>
      </p:sp>
    </p:spTree>
    <p:extLst>
      <p:ext uri="{BB962C8B-B14F-4D97-AF65-F5344CB8AC3E}">
        <p14:creationId xmlns:p14="http://schemas.microsoft.com/office/powerpoint/2010/main" val="4155299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2EC2-B964-94A1-ECD2-F3722F6AA141}"/>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BB33C59-6714-8FD5-594D-A75AEF4837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731D8-9DA2-8584-816A-056481686FE9}"/>
              </a:ext>
            </a:extLst>
          </p:cNvPr>
          <p:cNvSpPr>
            <a:spLocks noGrp="1"/>
          </p:cNvSpPr>
          <p:nvPr>
            <p:ph type="dt" sz="half" idx="10"/>
          </p:nvPr>
        </p:nvSpPr>
        <p:spPr/>
        <p:txBody>
          <a:bodyPr/>
          <a:lstStyle/>
          <a:p>
            <a:r>
              <a:rPr lang="en-US"/>
              <a:t>2022-11-15</a:t>
            </a:r>
          </a:p>
        </p:txBody>
      </p:sp>
      <p:sp>
        <p:nvSpPr>
          <p:cNvPr id="5" name="Footer Placeholder 4">
            <a:extLst>
              <a:ext uri="{FF2B5EF4-FFF2-40B4-BE49-F238E27FC236}">
                <a16:creationId xmlns:a16="http://schemas.microsoft.com/office/drawing/2014/main" id="{D5B1F50B-845F-C8E6-EF64-8D7AA4204E4D}"/>
              </a:ext>
            </a:extLst>
          </p:cNvPr>
          <p:cNvSpPr>
            <a:spLocks noGrp="1"/>
          </p:cNvSpPr>
          <p:nvPr>
            <p:ph type="ftr" sz="quarter" idx="11"/>
          </p:nvPr>
        </p:nvSpPr>
        <p:spPr/>
        <p:txBody>
          <a:bodyPr/>
          <a:lstStyle/>
          <a:p>
            <a:r>
              <a:rPr lang="en-US"/>
              <a:t>NSAC Long Range Town Hall Meeting on Nuclear Structure, Reactions, and Astrophysics</a:t>
            </a:r>
          </a:p>
        </p:txBody>
      </p:sp>
      <p:sp>
        <p:nvSpPr>
          <p:cNvPr id="6" name="Slide Number Placeholder 5">
            <a:extLst>
              <a:ext uri="{FF2B5EF4-FFF2-40B4-BE49-F238E27FC236}">
                <a16:creationId xmlns:a16="http://schemas.microsoft.com/office/drawing/2014/main" id="{5328363B-8064-9414-ABA8-E28BDA7A853F}"/>
              </a:ext>
            </a:extLst>
          </p:cNvPr>
          <p:cNvSpPr>
            <a:spLocks noGrp="1"/>
          </p:cNvSpPr>
          <p:nvPr>
            <p:ph type="sldNum" sz="quarter" idx="12"/>
          </p:nvPr>
        </p:nvSpPr>
        <p:spPr/>
        <p:txBody>
          <a:bodyPr/>
          <a:lstStyle/>
          <a:p>
            <a:fld id="{35C64849-710B-4358-AB7D-F057AF8454A1}" type="slidenum">
              <a:rPr lang="en-US" smtClean="0"/>
              <a:t>‹#›</a:t>
            </a:fld>
            <a:endParaRPr lang="en-US"/>
          </a:p>
        </p:txBody>
      </p:sp>
    </p:spTree>
    <p:extLst>
      <p:ext uri="{BB962C8B-B14F-4D97-AF65-F5344CB8AC3E}">
        <p14:creationId xmlns:p14="http://schemas.microsoft.com/office/powerpoint/2010/main" val="4022059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A8D2E-25FD-E651-BC05-AC15FAED07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9D096C-EF39-A16A-362D-CE046EA788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188798-70C4-2279-3433-7D3BBF35192A}"/>
              </a:ext>
            </a:extLst>
          </p:cNvPr>
          <p:cNvSpPr>
            <a:spLocks noGrp="1"/>
          </p:cNvSpPr>
          <p:nvPr>
            <p:ph type="dt" sz="half" idx="10"/>
          </p:nvPr>
        </p:nvSpPr>
        <p:spPr/>
        <p:txBody>
          <a:bodyPr/>
          <a:lstStyle/>
          <a:p>
            <a:r>
              <a:rPr lang="en-US"/>
              <a:t>2022-11-15</a:t>
            </a:r>
          </a:p>
        </p:txBody>
      </p:sp>
      <p:sp>
        <p:nvSpPr>
          <p:cNvPr id="5" name="Footer Placeholder 4">
            <a:extLst>
              <a:ext uri="{FF2B5EF4-FFF2-40B4-BE49-F238E27FC236}">
                <a16:creationId xmlns:a16="http://schemas.microsoft.com/office/drawing/2014/main" id="{FB254652-E290-9104-EB4E-D2452F05D34F}"/>
              </a:ext>
            </a:extLst>
          </p:cNvPr>
          <p:cNvSpPr>
            <a:spLocks noGrp="1"/>
          </p:cNvSpPr>
          <p:nvPr>
            <p:ph type="ftr" sz="quarter" idx="11"/>
          </p:nvPr>
        </p:nvSpPr>
        <p:spPr/>
        <p:txBody>
          <a:bodyPr/>
          <a:lstStyle/>
          <a:p>
            <a:r>
              <a:rPr lang="en-US"/>
              <a:t>NSAC Long Range Town Hall Meeting on Nuclear Structure, Reactions, and Astrophysics</a:t>
            </a:r>
          </a:p>
        </p:txBody>
      </p:sp>
      <p:sp>
        <p:nvSpPr>
          <p:cNvPr id="6" name="Slide Number Placeholder 5">
            <a:extLst>
              <a:ext uri="{FF2B5EF4-FFF2-40B4-BE49-F238E27FC236}">
                <a16:creationId xmlns:a16="http://schemas.microsoft.com/office/drawing/2014/main" id="{88EF8AFC-851C-26C6-DCCC-8AD2A67466BC}"/>
              </a:ext>
            </a:extLst>
          </p:cNvPr>
          <p:cNvSpPr>
            <a:spLocks noGrp="1"/>
          </p:cNvSpPr>
          <p:nvPr>
            <p:ph type="sldNum" sz="quarter" idx="12"/>
          </p:nvPr>
        </p:nvSpPr>
        <p:spPr/>
        <p:txBody>
          <a:bodyPr/>
          <a:lstStyle/>
          <a:p>
            <a:fld id="{35C64849-710B-4358-AB7D-F057AF8454A1}" type="slidenum">
              <a:rPr lang="en-US" smtClean="0"/>
              <a:t>‹#›</a:t>
            </a:fld>
            <a:endParaRPr lang="en-US"/>
          </a:p>
        </p:txBody>
      </p:sp>
    </p:spTree>
    <p:extLst>
      <p:ext uri="{BB962C8B-B14F-4D97-AF65-F5344CB8AC3E}">
        <p14:creationId xmlns:p14="http://schemas.microsoft.com/office/powerpoint/2010/main" val="388224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F6D41-08EF-F5B8-F2CC-A50A7EAC69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42A594-AD15-3CDC-10AF-702DFB7E0C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A056E5-10F9-EA45-5008-99D92EE095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6D8238-B4C6-779A-D0BF-E9DA454B258E}"/>
              </a:ext>
            </a:extLst>
          </p:cNvPr>
          <p:cNvSpPr>
            <a:spLocks noGrp="1"/>
          </p:cNvSpPr>
          <p:nvPr>
            <p:ph type="dt" sz="half" idx="10"/>
          </p:nvPr>
        </p:nvSpPr>
        <p:spPr/>
        <p:txBody>
          <a:bodyPr/>
          <a:lstStyle/>
          <a:p>
            <a:r>
              <a:rPr lang="en-US"/>
              <a:t>2022-11-15</a:t>
            </a:r>
          </a:p>
        </p:txBody>
      </p:sp>
      <p:sp>
        <p:nvSpPr>
          <p:cNvPr id="6" name="Footer Placeholder 5">
            <a:extLst>
              <a:ext uri="{FF2B5EF4-FFF2-40B4-BE49-F238E27FC236}">
                <a16:creationId xmlns:a16="http://schemas.microsoft.com/office/drawing/2014/main" id="{985B1AE1-9F47-0E3E-1350-4D46B2B9100C}"/>
              </a:ext>
            </a:extLst>
          </p:cNvPr>
          <p:cNvSpPr>
            <a:spLocks noGrp="1"/>
          </p:cNvSpPr>
          <p:nvPr>
            <p:ph type="ftr" sz="quarter" idx="11"/>
          </p:nvPr>
        </p:nvSpPr>
        <p:spPr/>
        <p:txBody>
          <a:bodyPr/>
          <a:lstStyle/>
          <a:p>
            <a:r>
              <a:rPr lang="en-US"/>
              <a:t>NSAC Long Range Town Hall Meeting on Nuclear Structure, Reactions, and Astrophysics</a:t>
            </a:r>
          </a:p>
        </p:txBody>
      </p:sp>
      <p:sp>
        <p:nvSpPr>
          <p:cNvPr id="7" name="Slide Number Placeholder 6">
            <a:extLst>
              <a:ext uri="{FF2B5EF4-FFF2-40B4-BE49-F238E27FC236}">
                <a16:creationId xmlns:a16="http://schemas.microsoft.com/office/drawing/2014/main" id="{504EA996-7E88-AE36-61D0-C740CD80575D}"/>
              </a:ext>
            </a:extLst>
          </p:cNvPr>
          <p:cNvSpPr>
            <a:spLocks noGrp="1"/>
          </p:cNvSpPr>
          <p:nvPr>
            <p:ph type="sldNum" sz="quarter" idx="12"/>
          </p:nvPr>
        </p:nvSpPr>
        <p:spPr/>
        <p:txBody>
          <a:bodyPr/>
          <a:lstStyle/>
          <a:p>
            <a:fld id="{35C64849-710B-4358-AB7D-F057AF8454A1}" type="slidenum">
              <a:rPr lang="en-US" smtClean="0"/>
              <a:t>‹#›</a:t>
            </a:fld>
            <a:endParaRPr lang="en-US"/>
          </a:p>
        </p:txBody>
      </p:sp>
    </p:spTree>
    <p:extLst>
      <p:ext uri="{BB962C8B-B14F-4D97-AF65-F5344CB8AC3E}">
        <p14:creationId xmlns:p14="http://schemas.microsoft.com/office/powerpoint/2010/main" val="4042011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CE282-E459-F692-6AE4-A76C233792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27DBA9-DDD6-22A7-F5C7-D21CEB40B0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F50C00-4167-852A-D4C2-D30C6DE5BF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F88A62-A50C-17DD-525F-0A25308379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83123E-42D1-C4EC-57EC-43CF8B983D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2A00D9-6F35-2084-8DA3-B6CC300F3577}"/>
              </a:ext>
            </a:extLst>
          </p:cNvPr>
          <p:cNvSpPr>
            <a:spLocks noGrp="1"/>
          </p:cNvSpPr>
          <p:nvPr>
            <p:ph type="dt" sz="half" idx="10"/>
          </p:nvPr>
        </p:nvSpPr>
        <p:spPr/>
        <p:txBody>
          <a:bodyPr/>
          <a:lstStyle/>
          <a:p>
            <a:r>
              <a:rPr lang="en-US"/>
              <a:t>2022-11-15</a:t>
            </a:r>
          </a:p>
        </p:txBody>
      </p:sp>
      <p:sp>
        <p:nvSpPr>
          <p:cNvPr id="8" name="Footer Placeholder 7">
            <a:extLst>
              <a:ext uri="{FF2B5EF4-FFF2-40B4-BE49-F238E27FC236}">
                <a16:creationId xmlns:a16="http://schemas.microsoft.com/office/drawing/2014/main" id="{01B287B0-62E9-4F81-0F48-730C5304806D}"/>
              </a:ext>
            </a:extLst>
          </p:cNvPr>
          <p:cNvSpPr>
            <a:spLocks noGrp="1"/>
          </p:cNvSpPr>
          <p:nvPr>
            <p:ph type="ftr" sz="quarter" idx="11"/>
          </p:nvPr>
        </p:nvSpPr>
        <p:spPr/>
        <p:txBody>
          <a:bodyPr/>
          <a:lstStyle/>
          <a:p>
            <a:r>
              <a:rPr lang="en-US"/>
              <a:t>NSAC Long Range Town Hall Meeting on Nuclear Structure, Reactions, and Astrophysics</a:t>
            </a:r>
          </a:p>
        </p:txBody>
      </p:sp>
      <p:sp>
        <p:nvSpPr>
          <p:cNvPr id="9" name="Slide Number Placeholder 8">
            <a:extLst>
              <a:ext uri="{FF2B5EF4-FFF2-40B4-BE49-F238E27FC236}">
                <a16:creationId xmlns:a16="http://schemas.microsoft.com/office/drawing/2014/main" id="{30A8D0A4-9C6E-F5A2-AF76-0A1902DD9530}"/>
              </a:ext>
            </a:extLst>
          </p:cNvPr>
          <p:cNvSpPr>
            <a:spLocks noGrp="1"/>
          </p:cNvSpPr>
          <p:nvPr>
            <p:ph type="sldNum" sz="quarter" idx="12"/>
          </p:nvPr>
        </p:nvSpPr>
        <p:spPr/>
        <p:txBody>
          <a:bodyPr/>
          <a:lstStyle/>
          <a:p>
            <a:fld id="{35C64849-710B-4358-AB7D-F057AF8454A1}" type="slidenum">
              <a:rPr lang="en-US" smtClean="0"/>
              <a:t>‹#›</a:t>
            </a:fld>
            <a:endParaRPr lang="en-US"/>
          </a:p>
        </p:txBody>
      </p:sp>
    </p:spTree>
    <p:extLst>
      <p:ext uri="{BB962C8B-B14F-4D97-AF65-F5344CB8AC3E}">
        <p14:creationId xmlns:p14="http://schemas.microsoft.com/office/powerpoint/2010/main" val="3687638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C6EED-1DF4-483C-FCBA-DFCA8DA055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DE388A-9501-BED7-6C7C-F9770665ED37}"/>
              </a:ext>
            </a:extLst>
          </p:cNvPr>
          <p:cNvSpPr>
            <a:spLocks noGrp="1"/>
          </p:cNvSpPr>
          <p:nvPr>
            <p:ph type="dt" sz="half" idx="10"/>
          </p:nvPr>
        </p:nvSpPr>
        <p:spPr/>
        <p:txBody>
          <a:bodyPr/>
          <a:lstStyle/>
          <a:p>
            <a:r>
              <a:rPr lang="en-US"/>
              <a:t>2022-11-15</a:t>
            </a:r>
          </a:p>
        </p:txBody>
      </p:sp>
      <p:sp>
        <p:nvSpPr>
          <p:cNvPr id="4" name="Footer Placeholder 3">
            <a:extLst>
              <a:ext uri="{FF2B5EF4-FFF2-40B4-BE49-F238E27FC236}">
                <a16:creationId xmlns:a16="http://schemas.microsoft.com/office/drawing/2014/main" id="{C329BD0D-EE34-A66D-492B-9CD8B9BC049E}"/>
              </a:ext>
            </a:extLst>
          </p:cNvPr>
          <p:cNvSpPr>
            <a:spLocks noGrp="1"/>
          </p:cNvSpPr>
          <p:nvPr>
            <p:ph type="ftr" sz="quarter" idx="11"/>
          </p:nvPr>
        </p:nvSpPr>
        <p:spPr/>
        <p:txBody>
          <a:bodyPr/>
          <a:lstStyle/>
          <a:p>
            <a:r>
              <a:rPr lang="en-US"/>
              <a:t>NSAC Long Range Town Hall Meeting on Nuclear Structure, Reactions, and Astrophysics</a:t>
            </a:r>
          </a:p>
        </p:txBody>
      </p:sp>
      <p:sp>
        <p:nvSpPr>
          <p:cNvPr id="5" name="Slide Number Placeholder 4">
            <a:extLst>
              <a:ext uri="{FF2B5EF4-FFF2-40B4-BE49-F238E27FC236}">
                <a16:creationId xmlns:a16="http://schemas.microsoft.com/office/drawing/2014/main" id="{E0983085-3F83-2A83-35AC-80233059D811}"/>
              </a:ext>
            </a:extLst>
          </p:cNvPr>
          <p:cNvSpPr>
            <a:spLocks noGrp="1"/>
          </p:cNvSpPr>
          <p:nvPr>
            <p:ph type="sldNum" sz="quarter" idx="12"/>
          </p:nvPr>
        </p:nvSpPr>
        <p:spPr/>
        <p:txBody>
          <a:bodyPr/>
          <a:lstStyle/>
          <a:p>
            <a:fld id="{35C64849-710B-4358-AB7D-F057AF8454A1}" type="slidenum">
              <a:rPr lang="en-US" smtClean="0"/>
              <a:t>‹#›</a:t>
            </a:fld>
            <a:endParaRPr lang="en-US"/>
          </a:p>
        </p:txBody>
      </p:sp>
    </p:spTree>
    <p:extLst>
      <p:ext uri="{BB962C8B-B14F-4D97-AF65-F5344CB8AC3E}">
        <p14:creationId xmlns:p14="http://schemas.microsoft.com/office/powerpoint/2010/main" val="274273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580DD3-CC94-2B16-DBA6-B1FE5FA42696}"/>
              </a:ext>
            </a:extLst>
          </p:cNvPr>
          <p:cNvSpPr>
            <a:spLocks noGrp="1"/>
          </p:cNvSpPr>
          <p:nvPr>
            <p:ph type="dt" sz="half" idx="10"/>
          </p:nvPr>
        </p:nvSpPr>
        <p:spPr/>
        <p:txBody>
          <a:bodyPr/>
          <a:lstStyle/>
          <a:p>
            <a:r>
              <a:rPr lang="en-US"/>
              <a:t>2022-11-15</a:t>
            </a:r>
          </a:p>
        </p:txBody>
      </p:sp>
      <p:sp>
        <p:nvSpPr>
          <p:cNvPr id="3" name="Footer Placeholder 2">
            <a:extLst>
              <a:ext uri="{FF2B5EF4-FFF2-40B4-BE49-F238E27FC236}">
                <a16:creationId xmlns:a16="http://schemas.microsoft.com/office/drawing/2014/main" id="{0CC35BFF-8913-E2B1-66A5-A3AE41F57AE9}"/>
              </a:ext>
            </a:extLst>
          </p:cNvPr>
          <p:cNvSpPr>
            <a:spLocks noGrp="1"/>
          </p:cNvSpPr>
          <p:nvPr>
            <p:ph type="ftr" sz="quarter" idx="11"/>
          </p:nvPr>
        </p:nvSpPr>
        <p:spPr/>
        <p:txBody>
          <a:bodyPr/>
          <a:lstStyle/>
          <a:p>
            <a:r>
              <a:rPr lang="en-US"/>
              <a:t>NSAC Long Range Town Hall Meeting on Nuclear Structure, Reactions, and Astrophysics</a:t>
            </a:r>
          </a:p>
        </p:txBody>
      </p:sp>
      <p:sp>
        <p:nvSpPr>
          <p:cNvPr id="4" name="Slide Number Placeholder 3">
            <a:extLst>
              <a:ext uri="{FF2B5EF4-FFF2-40B4-BE49-F238E27FC236}">
                <a16:creationId xmlns:a16="http://schemas.microsoft.com/office/drawing/2014/main" id="{52D43176-B8C4-A89A-7541-7A795BB48735}"/>
              </a:ext>
            </a:extLst>
          </p:cNvPr>
          <p:cNvSpPr>
            <a:spLocks noGrp="1"/>
          </p:cNvSpPr>
          <p:nvPr>
            <p:ph type="sldNum" sz="quarter" idx="12"/>
          </p:nvPr>
        </p:nvSpPr>
        <p:spPr/>
        <p:txBody>
          <a:bodyPr/>
          <a:lstStyle/>
          <a:p>
            <a:fld id="{35C64849-710B-4358-AB7D-F057AF8454A1}" type="slidenum">
              <a:rPr lang="en-US" smtClean="0"/>
              <a:t>‹#›</a:t>
            </a:fld>
            <a:endParaRPr lang="en-US"/>
          </a:p>
        </p:txBody>
      </p:sp>
    </p:spTree>
    <p:extLst>
      <p:ext uri="{BB962C8B-B14F-4D97-AF65-F5344CB8AC3E}">
        <p14:creationId xmlns:p14="http://schemas.microsoft.com/office/powerpoint/2010/main" val="306906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AC0E8-2F03-199F-6DA8-E9C306FE2C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FA1C57-7D87-C745-A3F8-4FC97A6577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D6F942-080F-E9BD-55E8-D075E18A11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C09B08-08AA-B5BE-11CF-66DFB2DF6359}"/>
              </a:ext>
            </a:extLst>
          </p:cNvPr>
          <p:cNvSpPr>
            <a:spLocks noGrp="1"/>
          </p:cNvSpPr>
          <p:nvPr>
            <p:ph type="dt" sz="half" idx="10"/>
          </p:nvPr>
        </p:nvSpPr>
        <p:spPr/>
        <p:txBody>
          <a:bodyPr/>
          <a:lstStyle/>
          <a:p>
            <a:r>
              <a:rPr lang="en-US"/>
              <a:t>2022-11-15</a:t>
            </a:r>
          </a:p>
        </p:txBody>
      </p:sp>
      <p:sp>
        <p:nvSpPr>
          <p:cNvPr id="6" name="Footer Placeholder 5">
            <a:extLst>
              <a:ext uri="{FF2B5EF4-FFF2-40B4-BE49-F238E27FC236}">
                <a16:creationId xmlns:a16="http://schemas.microsoft.com/office/drawing/2014/main" id="{EA237542-410A-9CB8-30B4-D197653CE5F4}"/>
              </a:ext>
            </a:extLst>
          </p:cNvPr>
          <p:cNvSpPr>
            <a:spLocks noGrp="1"/>
          </p:cNvSpPr>
          <p:nvPr>
            <p:ph type="ftr" sz="quarter" idx="11"/>
          </p:nvPr>
        </p:nvSpPr>
        <p:spPr/>
        <p:txBody>
          <a:bodyPr/>
          <a:lstStyle/>
          <a:p>
            <a:r>
              <a:rPr lang="en-US"/>
              <a:t>NSAC Long Range Town Hall Meeting on Nuclear Structure, Reactions, and Astrophysics</a:t>
            </a:r>
          </a:p>
        </p:txBody>
      </p:sp>
      <p:sp>
        <p:nvSpPr>
          <p:cNvPr id="7" name="Slide Number Placeholder 6">
            <a:extLst>
              <a:ext uri="{FF2B5EF4-FFF2-40B4-BE49-F238E27FC236}">
                <a16:creationId xmlns:a16="http://schemas.microsoft.com/office/drawing/2014/main" id="{B139B79A-D603-FD1A-543E-E17EDEED1B86}"/>
              </a:ext>
            </a:extLst>
          </p:cNvPr>
          <p:cNvSpPr>
            <a:spLocks noGrp="1"/>
          </p:cNvSpPr>
          <p:nvPr>
            <p:ph type="sldNum" sz="quarter" idx="12"/>
          </p:nvPr>
        </p:nvSpPr>
        <p:spPr/>
        <p:txBody>
          <a:bodyPr/>
          <a:lstStyle/>
          <a:p>
            <a:fld id="{35C64849-710B-4358-AB7D-F057AF8454A1}" type="slidenum">
              <a:rPr lang="en-US" smtClean="0"/>
              <a:t>‹#›</a:t>
            </a:fld>
            <a:endParaRPr lang="en-US"/>
          </a:p>
        </p:txBody>
      </p:sp>
    </p:spTree>
    <p:extLst>
      <p:ext uri="{BB962C8B-B14F-4D97-AF65-F5344CB8AC3E}">
        <p14:creationId xmlns:p14="http://schemas.microsoft.com/office/powerpoint/2010/main" val="837223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D413-89B1-18DC-F82B-CF7AF45D0C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603BE4-9D02-8F04-E027-4B205FAC65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B0CABA-7108-CF88-E1BD-EA8A2F177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3185AF-9E4A-2076-5958-79D68A25EB85}"/>
              </a:ext>
            </a:extLst>
          </p:cNvPr>
          <p:cNvSpPr>
            <a:spLocks noGrp="1"/>
          </p:cNvSpPr>
          <p:nvPr>
            <p:ph type="dt" sz="half" idx="10"/>
          </p:nvPr>
        </p:nvSpPr>
        <p:spPr/>
        <p:txBody>
          <a:bodyPr/>
          <a:lstStyle/>
          <a:p>
            <a:r>
              <a:rPr lang="en-US"/>
              <a:t>2022-11-15</a:t>
            </a:r>
          </a:p>
        </p:txBody>
      </p:sp>
      <p:sp>
        <p:nvSpPr>
          <p:cNvPr id="6" name="Footer Placeholder 5">
            <a:extLst>
              <a:ext uri="{FF2B5EF4-FFF2-40B4-BE49-F238E27FC236}">
                <a16:creationId xmlns:a16="http://schemas.microsoft.com/office/drawing/2014/main" id="{092336E3-4245-9412-38FD-958BE809E174}"/>
              </a:ext>
            </a:extLst>
          </p:cNvPr>
          <p:cNvSpPr>
            <a:spLocks noGrp="1"/>
          </p:cNvSpPr>
          <p:nvPr>
            <p:ph type="ftr" sz="quarter" idx="11"/>
          </p:nvPr>
        </p:nvSpPr>
        <p:spPr/>
        <p:txBody>
          <a:bodyPr/>
          <a:lstStyle/>
          <a:p>
            <a:r>
              <a:rPr lang="en-US"/>
              <a:t>NSAC Long Range Town Hall Meeting on Nuclear Structure, Reactions, and Astrophysics</a:t>
            </a:r>
          </a:p>
        </p:txBody>
      </p:sp>
      <p:sp>
        <p:nvSpPr>
          <p:cNvPr id="7" name="Slide Number Placeholder 6">
            <a:extLst>
              <a:ext uri="{FF2B5EF4-FFF2-40B4-BE49-F238E27FC236}">
                <a16:creationId xmlns:a16="http://schemas.microsoft.com/office/drawing/2014/main" id="{6EC43B10-457A-CCB1-C7F0-A0374365B097}"/>
              </a:ext>
            </a:extLst>
          </p:cNvPr>
          <p:cNvSpPr>
            <a:spLocks noGrp="1"/>
          </p:cNvSpPr>
          <p:nvPr>
            <p:ph type="sldNum" sz="quarter" idx="12"/>
          </p:nvPr>
        </p:nvSpPr>
        <p:spPr/>
        <p:txBody>
          <a:bodyPr/>
          <a:lstStyle/>
          <a:p>
            <a:fld id="{35C64849-710B-4358-AB7D-F057AF8454A1}" type="slidenum">
              <a:rPr lang="en-US" smtClean="0"/>
              <a:t>‹#›</a:t>
            </a:fld>
            <a:endParaRPr lang="en-US"/>
          </a:p>
        </p:txBody>
      </p:sp>
    </p:spTree>
    <p:extLst>
      <p:ext uri="{BB962C8B-B14F-4D97-AF65-F5344CB8AC3E}">
        <p14:creationId xmlns:p14="http://schemas.microsoft.com/office/powerpoint/2010/main" val="286202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0A83C2-6957-DA49-5BD8-49CC7647E313}"/>
              </a:ext>
            </a:extLst>
          </p:cNvPr>
          <p:cNvSpPr>
            <a:spLocks noGrp="1"/>
          </p:cNvSpPr>
          <p:nvPr>
            <p:ph type="title"/>
          </p:nvPr>
        </p:nvSpPr>
        <p:spPr>
          <a:xfrm>
            <a:off x="838200" y="18255"/>
            <a:ext cx="10515600" cy="95100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417A271-1FCA-23B9-9879-F17B2F3CBC55}"/>
              </a:ext>
            </a:extLst>
          </p:cNvPr>
          <p:cNvSpPr>
            <a:spLocks noGrp="1"/>
          </p:cNvSpPr>
          <p:nvPr>
            <p:ph type="body" idx="1"/>
          </p:nvPr>
        </p:nvSpPr>
        <p:spPr>
          <a:xfrm>
            <a:off x="838200" y="971338"/>
            <a:ext cx="10515600" cy="54617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17FE5-8DC8-D49E-77CB-4402A61A93C0}"/>
              </a:ext>
            </a:extLst>
          </p:cNvPr>
          <p:cNvSpPr>
            <a:spLocks noGrp="1"/>
          </p:cNvSpPr>
          <p:nvPr>
            <p:ph type="dt" sz="half" idx="2"/>
          </p:nvPr>
        </p:nvSpPr>
        <p:spPr>
          <a:xfrm>
            <a:off x="838200" y="6562165"/>
            <a:ext cx="979842" cy="258676"/>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2022-11-15</a:t>
            </a:r>
          </a:p>
        </p:txBody>
      </p:sp>
      <p:sp>
        <p:nvSpPr>
          <p:cNvPr id="5" name="Footer Placeholder 4">
            <a:extLst>
              <a:ext uri="{FF2B5EF4-FFF2-40B4-BE49-F238E27FC236}">
                <a16:creationId xmlns:a16="http://schemas.microsoft.com/office/drawing/2014/main" id="{F76606FC-2B31-E47A-54B2-0ACCACD086F5}"/>
              </a:ext>
            </a:extLst>
          </p:cNvPr>
          <p:cNvSpPr>
            <a:spLocks noGrp="1"/>
          </p:cNvSpPr>
          <p:nvPr>
            <p:ph type="ftr" sz="quarter" idx="3"/>
          </p:nvPr>
        </p:nvSpPr>
        <p:spPr>
          <a:xfrm>
            <a:off x="2714513" y="6562165"/>
            <a:ext cx="6762974" cy="258676"/>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NSAC Long Range Town Hall Meeting on Nuclear Structure, Reactions, and Astrophysics</a:t>
            </a:r>
          </a:p>
        </p:txBody>
      </p:sp>
      <p:sp>
        <p:nvSpPr>
          <p:cNvPr id="6" name="Slide Number Placeholder 5">
            <a:extLst>
              <a:ext uri="{FF2B5EF4-FFF2-40B4-BE49-F238E27FC236}">
                <a16:creationId xmlns:a16="http://schemas.microsoft.com/office/drawing/2014/main" id="{B8D4A6A1-5833-1532-2EF9-DC0DAF0652B0}"/>
              </a:ext>
            </a:extLst>
          </p:cNvPr>
          <p:cNvSpPr>
            <a:spLocks noGrp="1"/>
          </p:cNvSpPr>
          <p:nvPr>
            <p:ph type="sldNum" sz="quarter" idx="4"/>
          </p:nvPr>
        </p:nvSpPr>
        <p:spPr>
          <a:xfrm>
            <a:off x="10897496" y="6562165"/>
            <a:ext cx="456304" cy="258676"/>
          </a:xfrm>
          <a:prstGeom prst="rect">
            <a:avLst/>
          </a:prstGeom>
        </p:spPr>
        <p:txBody>
          <a:bodyPr vert="horz" lIns="91440" tIns="45720" rIns="91440" bIns="45720" rtlCol="0" anchor="ctr"/>
          <a:lstStyle>
            <a:lvl1pPr algn="r">
              <a:defRPr sz="1200">
                <a:solidFill>
                  <a:schemeClr val="tx1">
                    <a:tint val="75000"/>
                  </a:schemeClr>
                </a:solidFill>
              </a:defRPr>
            </a:lvl1pPr>
          </a:lstStyle>
          <a:p>
            <a:fld id="{35C64849-710B-4358-AB7D-F057AF8454A1}" type="slidenum">
              <a:rPr lang="en-US" smtClean="0"/>
              <a:t>‹#›</a:t>
            </a:fld>
            <a:endParaRPr lang="en-US"/>
          </a:p>
        </p:txBody>
      </p:sp>
    </p:spTree>
    <p:extLst>
      <p:ext uri="{BB962C8B-B14F-4D97-AF65-F5344CB8AC3E}">
        <p14:creationId xmlns:p14="http://schemas.microsoft.com/office/powerpoint/2010/main" val="4148274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26" Type="http://schemas.openxmlformats.org/officeDocument/2006/relationships/image" Target="../media/image50.png"/><Relationship Id="rId21" Type="http://schemas.openxmlformats.org/officeDocument/2006/relationships/customXml" Target="../ink/ink11.xml"/><Relationship Id="rId42" Type="http://schemas.openxmlformats.org/officeDocument/2006/relationships/image" Target="../media/image58.png"/><Relationship Id="rId47" Type="http://schemas.openxmlformats.org/officeDocument/2006/relationships/customXml" Target="../ink/ink24.xml"/><Relationship Id="rId63" Type="http://schemas.openxmlformats.org/officeDocument/2006/relationships/image" Target="../media/image48.png"/><Relationship Id="rId68" Type="http://schemas.openxmlformats.org/officeDocument/2006/relationships/customXml" Target="../ink/ink38.xml"/><Relationship Id="rId16" Type="http://schemas.openxmlformats.org/officeDocument/2006/relationships/customXml" Target="../ink/ink8.xml"/><Relationship Id="rId11" Type="http://schemas.openxmlformats.org/officeDocument/2006/relationships/image" Target="../media/image44.png"/><Relationship Id="rId32" Type="http://schemas.openxmlformats.org/officeDocument/2006/relationships/image" Target="../media/image9.png"/><Relationship Id="rId37" Type="http://schemas.openxmlformats.org/officeDocument/2006/relationships/customXml" Target="../ink/ink19.xml"/><Relationship Id="rId53" Type="http://schemas.openxmlformats.org/officeDocument/2006/relationships/customXml" Target="../ink/ink27.xml"/><Relationship Id="rId58" Type="http://schemas.openxmlformats.org/officeDocument/2006/relationships/customXml" Target="../ink/ink30.xml"/><Relationship Id="rId74" Type="http://schemas.openxmlformats.org/officeDocument/2006/relationships/image" Target="../media/image13.png"/><Relationship Id="rId79" Type="http://schemas.openxmlformats.org/officeDocument/2006/relationships/image" Target="../media/image69.png"/><Relationship Id="rId5" Type="http://schemas.openxmlformats.org/officeDocument/2006/relationships/image" Target="../media/image5.png"/><Relationship Id="rId61" Type="http://schemas.openxmlformats.org/officeDocument/2006/relationships/image" Target="../media/image47.png"/><Relationship Id="rId82" Type="http://schemas.openxmlformats.org/officeDocument/2006/relationships/image" Target="../media/image15.png"/><Relationship Id="rId19" Type="http://schemas.openxmlformats.org/officeDocument/2006/relationships/customXml" Target="../ink/ink10.xml"/><Relationship Id="rId14" Type="http://schemas.openxmlformats.org/officeDocument/2006/relationships/customXml" Target="../ink/ink6.xml"/><Relationship Id="rId22" Type="http://schemas.openxmlformats.org/officeDocument/2006/relationships/image" Target="../media/image7.png"/><Relationship Id="rId27" Type="http://schemas.openxmlformats.org/officeDocument/2006/relationships/customXml" Target="../ink/ink14.xml"/><Relationship Id="rId30" Type="http://schemas.openxmlformats.org/officeDocument/2006/relationships/image" Target="../media/image8.png"/><Relationship Id="rId35" Type="http://schemas.openxmlformats.org/officeDocument/2006/relationships/customXml" Target="../ink/ink18.xml"/><Relationship Id="rId43" Type="http://schemas.openxmlformats.org/officeDocument/2006/relationships/customXml" Target="../ink/ink22.xml"/><Relationship Id="rId48" Type="http://schemas.openxmlformats.org/officeDocument/2006/relationships/image" Target="../media/image61.png"/><Relationship Id="rId56" Type="http://schemas.openxmlformats.org/officeDocument/2006/relationships/customXml" Target="../ink/ink29.xml"/><Relationship Id="rId64" Type="http://schemas.openxmlformats.org/officeDocument/2006/relationships/customXml" Target="../ink/ink34.xml"/><Relationship Id="rId69" Type="http://schemas.openxmlformats.org/officeDocument/2006/relationships/customXml" Target="../ink/ink39.xml"/><Relationship Id="rId77" Type="http://schemas.openxmlformats.org/officeDocument/2006/relationships/customXml" Target="../ink/ink44.xml"/><Relationship Id="rId8" Type="http://schemas.openxmlformats.org/officeDocument/2006/relationships/customXml" Target="../ink/ink3.xml"/><Relationship Id="rId51" Type="http://schemas.openxmlformats.org/officeDocument/2006/relationships/customXml" Target="../ink/ink26.xml"/><Relationship Id="rId72" Type="http://schemas.openxmlformats.org/officeDocument/2006/relationships/image" Target="../media/image12.png"/><Relationship Id="rId80" Type="http://schemas.openxmlformats.org/officeDocument/2006/relationships/customXml" Target="../ink/ink46.xml"/><Relationship Id="rId3" Type="http://schemas.openxmlformats.org/officeDocument/2006/relationships/image" Target="../media/image4.gif"/><Relationship Id="rId12" Type="http://schemas.openxmlformats.org/officeDocument/2006/relationships/customXml" Target="../ink/ink5.xml"/><Relationship Id="rId17" Type="http://schemas.openxmlformats.org/officeDocument/2006/relationships/customXml" Target="../ink/ink9.xml"/><Relationship Id="rId25" Type="http://schemas.openxmlformats.org/officeDocument/2006/relationships/customXml" Target="../ink/ink13.xml"/><Relationship Id="rId33" Type="http://schemas.openxmlformats.org/officeDocument/2006/relationships/customXml" Target="../ink/ink17.xml"/><Relationship Id="rId38" Type="http://schemas.openxmlformats.org/officeDocument/2006/relationships/image" Target="../media/image10.png"/><Relationship Id="rId46" Type="http://schemas.openxmlformats.org/officeDocument/2006/relationships/image" Target="../media/image60.png"/><Relationship Id="rId59" Type="http://schemas.openxmlformats.org/officeDocument/2006/relationships/customXml" Target="../ink/ink31.xml"/><Relationship Id="rId67" Type="http://schemas.openxmlformats.org/officeDocument/2006/relationships/customXml" Target="../ink/ink37.xml"/><Relationship Id="rId20" Type="http://schemas.openxmlformats.org/officeDocument/2006/relationships/image" Target="../media/image6.png"/><Relationship Id="rId41" Type="http://schemas.openxmlformats.org/officeDocument/2006/relationships/customXml" Target="../ink/ink21.xml"/><Relationship Id="rId54" Type="http://schemas.openxmlformats.org/officeDocument/2006/relationships/customXml" Target="../ink/ink28.xml"/><Relationship Id="rId62" Type="http://schemas.openxmlformats.org/officeDocument/2006/relationships/customXml" Target="../ink/ink33.xml"/><Relationship Id="rId70" Type="http://schemas.openxmlformats.org/officeDocument/2006/relationships/customXml" Target="../ink/ink40.xml"/><Relationship Id="rId75" Type="http://schemas.openxmlformats.org/officeDocument/2006/relationships/customXml" Target="../ink/ink43.xml"/><Relationship Id="rId1" Type="http://schemas.openxmlformats.org/officeDocument/2006/relationships/slideLayout" Target="../slideLayouts/slideLayout6.xml"/><Relationship Id="rId6"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2.xml"/><Relationship Id="rId28" Type="http://schemas.openxmlformats.org/officeDocument/2006/relationships/image" Target="../media/image51.png"/><Relationship Id="rId36" Type="http://schemas.openxmlformats.org/officeDocument/2006/relationships/image" Target="../media/image55.png"/><Relationship Id="rId49" Type="http://schemas.openxmlformats.org/officeDocument/2006/relationships/customXml" Target="../ink/ink25.xml"/><Relationship Id="rId57" Type="http://schemas.openxmlformats.org/officeDocument/2006/relationships/image" Target="../media/image65.png"/><Relationship Id="rId10" Type="http://schemas.openxmlformats.org/officeDocument/2006/relationships/customXml" Target="../ink/ink4.xml"/><Relationship Id="rId31" Type="http://schemas.openxmlformats.org/officeDocument/2006/relationships/customXml" Target="../ink/ink16.xml"/><Relationship Id="rId44" Type="http://schemas.openxmlformats.org/officeDocument/2006/relationships/image" Target="../media/image59.png"/><Relationship Id="rId52" Type="http://schemas.openxmlformats.org/officeDocument/2006/relationships/image" Target="../media/image63.png"/><Relationship Id="rId60" Type="http://schemas.openxmlformats.org/officeDocument/2006/relationships/customXml" Target="../ink/ink32.xml"/><Relationship Id="rId65" Type="http://schemas.openxmlformats.org/officeDocument/2006/relationships/customXml" Target="../ink/ink35.xml"/><Relationship Id="rId73" Type="http://schemas.openxmlformats.org/officeDocument/2006/relationships/customXml" Target="../ink/ink42.xml"/><Relationship Id="rId78" Type="http://schemas.openxmlformats.org/officeDocument/2006/relationships/customXml" Target="../ink/ink45.xml"/><Relationship Id="rId81" Type="http://schemas.openxmlformats.org/officeDocument/2006/relationships/customXml" Target="../ink/ink47.xml"/><Relationship Id="rId4" Type="http://schemas.openxmlformats.org/officeDocument/2006/relationships/customXml" Target="../ink/ink1.xml"/><Relationship Id="rId9" Type="http://schemas.openxmlformats.org/officeDocument/2006/relationships/image" Target="../media/image43.png"/><Relationship Id="rId13" Type="http://schemas.openxmlformats.org/officeDocument/2006/relationships/image" Target="../media/image45.png"/><Relationship Id="rId18" Type="http://schemas.openxmlformats.org/officeDocument/2006/relationships/image" Target="../media/image46.png"/><Relationship Id="rId39" Type="http://schemas.openxmlformats.org/officeDocument/2006/relationships/customXml" Target="../ink/ink20.xml"/><Relationship Id="rId34" Type="http://schemas.openxmlformats.org/officeDocument/2006/relationships/image" Target="../media/image54.png"/><Relationship Id="rId50" Type="http://schemas.openxmlformats.org/officeDocument/2006/relationships/image" Target="../media/image62.png"/><Relationship Id="rId55" Type="http://schemas.openxmlformats.org/officeDocument/2006/relationships/image" Target="../media/image64.png"/><Relationship Id="rId76" Type="http://schemas.openxmlformats.org/officeDocument/2006/relationships/image" Target="../media/image14.png"/><Relationship Id="rId7" Type="http://schemas.openxmlformats.org/officeDocument/2006/relationships/image" Target="../media/image42.png"/><Relationship Id="rId71" Type="http://schemas.openxmlformats.org/officeDocument/2006/relationships/customXml" Target="../ink/ink41.xml"/><Relationship Id="rId2" Type="http://schemas.openxmlformats.org/officeDocument/2006/relationships/notesSlide" Target="../notesSlides/notesSlide1.xml"/><Relationship Id="rId29" Type="http://schemas.openxmlformats.org/officeDocument/2006/relationships/customXml" Target="../ink/ink15.xml"/><Relationship Id="rId24" Type="http://schemas.openxmlformats.org/officeDocument/2006/relationships/image" Target="../media/image49.png"/><Relationship Id="rId40" Type="http://schemas.openxmlformats.org/officeDocument/2006/relationships/image" Target="../media/image11.png"/><Relationship Id="rId45" Type="http://schemas.openxmlformats.org/officeDocument/2006/relationships/customXml" Target="../ink/ink23.xml"/><Relationship Id="rId66" Type="http://schemas.openxmlformats.org/officeDocument/2006/relationships/customXml" Target="../ink/ink36.xml"/></Relationships>
</file>

<file path=ppt/slides/_rels/slide3.xml.rels><?xml version="1.0" encoding="UTF-8" standalone="yes"?>
<Relationships xmlns="http://schemas.openxmlformats.org/package/2006/relationships"><Relationship Id="rId8" Type="http://schemas.openxmlformats.org/officeDocument/2006/relationships/image" Target="../media/image21.gif"/><Relationship Id="rId13" Type="http://schemas.openxmlformats.org/officeDocument/2006/relationships/image" Target="../media/image26.gif"/><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gif"/><Relationship Id="rId2" Type="http://schemas.openxmlformats.org/officeDocument/2006/relationships/notesSlide" Target="../notesSlides/notesSlide2.xml"/><Relationship Id="rId16" Type="http://schemas.openxmlformats.org/officeDocument/2006/relationships/image" Target="../media/image29.gif"/><Relationship Id="rId1" Type="http://schemas.openxmlformats.org/officeDocument/2006/relationships/slideLayout" Target="../slideLayouts/slideLayout6.xml"/><Relationship Id="rId6" Type="http://schemas.openxmlformats.org/officeDocument/2006/relationships/image" Target="../media/image19.gif"/><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gif"/><Relationship Id="rId4" Type="http://schemas.openxmlformats.org/officeDocument/2006/relationships/image" Target="../media/image17.gif"/><Relationship Id="rId9" Type="http://schemas.openxmlformats.org/officeDocument/2006/relationships/image" Target="../media/image22.png"/><Relationship Id="rId14" Type="http://schemas.openxmlformats.org/officeDocument/2006/relationships/image" Target="../media/image27.gif"/></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F25AD-915D-DB1B-1971-F0EE4D3882C7}"/>
              </a:ext>
            </a:extLst>
          </p:cNvPr>
          <p:cNvSpPr>
            <a:spLocks noGrp="1"/>
          </p:cNvSpPr>
          <p:nvPr>
            <p:ph type="title"/>
          </p:nvPr>
        </p:nvSpPr>
        <p:spPr/>
        <p:txBody>
          <a:bodyPr>
            <a:normAutofit/>
          </a:bodyPr>
          <a:lstStyle/>
          <a:p>
            <a:r>
              <a:rPr lang="en-US" sz="3200" dirty="0"/>
              <a:t>Introduction—DSP for the Nab experiment</a:t>
            </a:r>
          </a:p>
        </p:txBody>
      </p:sp>
      <p:sp>
        <p:nvSpPr>
          <p:cNvPr id="7" name="Content Placeholder 6">
            <a:extLst>
              <a:ext uri="{FF2B5EF4-FFF2-40B4-BE49-F238E27FC236}">
                <a16:creationId xmlns:a16="http://schemas.microsoft.com/office/drawing/2014/main" id="{AB1455FD-F914-6635-410F-993143823046}"/>
              </a:ext>
            </a:extLst>
          </p:cNvPr>
          <p:cNvSpPr>
            <a:spLocks noGrp="1"/>
          </p:cNvSpPr>
          <p:nvPr>
            <p:ph idx="1"/>
          </p:nvPr>
        </p:nvSpPr>
        <p:spPr>
          <a:xfrm>
            <a:off x="138953" y="971338"/>
            <a:ext cx="10515600" cy="5461735"/>
          </a:xfrm>
        </p:spPr>
        <p:txBody>
          <a:bodyPr/>
          <a:lstStyle/>
          <a:p>
            <a:r>
              <a:rPr lang="en-US" dirty="0"/>
              <a:t>Christopher Crawford, Univ. Kentucky</a:t>
            </a:r>
          </a:p>
          <a:p>
            <a:r>
              <a:rPr lang="en-US" sz="2400" dirty="0"/>
              <a:t>2x 128 pixels det, 250 MS/s ADC</a:t>
            </a:r>
          </a:p>
          <a:p>
            <a:r>
              <a:rPr lang="en-US" sz="2400" dirty="0"/>
              <a:t>30 keV proton/ e</a:t>
            </a:r>
            <a:r>
              <a:rPr lang="en-US" sz="2400" baseline="30000" dirty="0"/>
              <a:t>- </a:t>
            </a:r>
            <a:r>
              <a:rPr lang="en-US" sz="2400" dirty="0"/>
              <a:t>coincidences</a:t>
            </a:r>
          </a:p>
        </p:txBody>
      </p:sp>
      <p:sp>
        <p:nvSpPr>
          <p:cNvPr id="3" name="Date Placeholder 2">
            <a:extLst>
              <a:ext uri="{FF2B5EF4-FFF2-40B4-BE49-F238E27FC236}">
                <a16:creationId xmlns:a16="http://schemas.microsoft.com/office/drawing/2014/main" id="{8AE295B7-B106-747F-98DD-5730BDACA268}"/>
              </a:ext>
            </a:extLst>
          </p:cNvPr>
          <p:cNvSpPr>
            <a:spLocks noGrp="1"/>
          </p:cNvSpPr>
          <p:nvPr>
            <p:ph type="dt" sz="half" idx="10"/>
          </p:nvPr>
        </p:nvSpPr>
        <p:spPr/>
        <p:txBody>
          <a:bodyPr/>
          <a:lstStyle/>
          <a:p>
            <a:r>
              <a:rPr lang="en-US"/>
              <a:t>2022-11-15</a:t>
            </a:r>
          </a:p>
        </p:txBody>
      </p:sp>
      <p:sp>
        <p:nvSpPr>
          <p:cNvPr id="4" name="Footer Placeholder 3">
            <a:extLst>
              <a:ext uri="{FF2B5EF4-FFF2-40B4-BE49-F238E27FC236}">
                <a16:creationId xmlns:a16="http://schemas.microsoft.com/office/drawing/2014/main" id="{4E1D21EA-0C7D-8BBC-B87F-20C41A088107}"/>
              </a:ext>
            </a:extLst>
          </p:cNvPr>
          <p:cNvSpPr>
            <a:spLocks noGrp="1"/>
          </p:cNvSpPr>
          <p:nvPr>
            <p:ph type="ftr" sz="quarter" idx="11"/>
          </p:nvPr>
        </p:nvSpPr>
        <p:spPr/>
        <p:txBody>
          <a:bodyPr/>
          <a:lstStyle/>
          <a:p>
            <a:r>
              <a:rPr lang="en-US"/>
              <a:t>NSAC Long Range Town Hall Meeting on Nuclear Structure, Reactions, and Astrophysics</a:t>
            </a:r>
          </a:p>
        </p:txBody>
      </p:sp>
      <p:sp>
        <p:nvSpPr>
          <p:cNvPr id="5" name="Slide Number Placeholder 4">
            <a:extLst>
              <a:ext uri="{FF2B5EF4-FFF2-40B4-BE49-F238E27FC236}">
                <a16:creationId xmlns:a16="http://schemas.microsoft.com/office/drawing/2014/main" id="{863C4292-5209-4084-37E7-7A6F0F6997DD}"/>
              </a:ext>
            </a:extLst>
          </p:cNvPr>
          <p:cNvSpPr>
            <a:spLocks noGrp="1"/>
          </p:cNvSpPr>
          <p:nvPr>
            <p:ph type="sldNum" sz="quarter" idx="12"/>
          </p:nvPr>
        </p:nvSpPr>
        <p:spPr/>
        <p:txBody>
          <a:bodyPr/>
          <a:lstStyle/>
          <a:p>
            <a:fld id="{35C64849-710B-4358-AB7D-F057AF8454A1}" type="slidenum">
              <a:rPr lang="en-US" smtClean="0"/>
              <a:t>1</a:t>
            </a:fld>
            <a:endParaRPr lang="en-US"/>
          </a:p>
        </p:txBody>
      </p:sp>
      <p:pic>
        <p:nvPicPr>
          <p:cNvPr id="6" name="Picture 5">
            <a:extLst>
              <a:ext uri="{FF2B5EF4-FFF2-40B4-BE49-F238E27FC236}">
                <a16:creationId xmlns:a16="http://schemas.microsoft.com/office/drawing/2014/main" id="{600A71D7-EB33-8783-4322-983AAACA864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719" r="-31301"/>
          <a:stretch/>
        </p:blipFill>
        <p:spPr>
          <a:xfrm rot="20958658">
            <a:off x="6414352" y="504407"/>
            <a:ext cx="7043523" cy="6302033"/>
          </a:xfrm>
          <a:prstGeom prst="trapezoid">
            <a:avLst/>
          </a:prstGeom>
        </p:spPr>
      </p:pic>
      <p:pic>
        <p:nvPicPr>
          <p:cNvPr id="8" name="Picture 7">
            <a:extLst>
              <a:ext uri="{FF2B5EF4-FFF2-40B4-BE49-F238E27FC236}">
                <a16:creationId xmlns:a16="http://schemas.microsoft.com/office/drawing/2014/main" id="{D5EA7F78-7C8C-8614-C773-91D0C5604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955" y="1617288"/>
            <a:ext cx="2712842" cy="4895353"/>
          </a:xfrm>
          <a:prstGeom prst="rect">
            <a:avLst/>
          </a:prstGeom>
        </p:spPr>
      </p:pic>
      <p:pic>
        <p:nvPicPr>
          <p:cNvPr id="9" name="Picture 8" descr="Wilburn1.tiff">
            <a:extLst>
              <a:ext uri="{FF2B5EF4-FFF2-40B4-BE49-F238E27FC236}">
                <a16:creationId xmlns:a16="http://schemas.microsoft.com/office/drawing/2014/main" id="{CBD9FDBA-0D3C-542A-D77A-005813161D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8277" y="2428406"/>
            <a:ext cx="3696019" cy="3979953"/>
          </a:xfrm>
          <a:prstGeom prst="rect">
            <a:avLst/>
          </a:prstGeom>
        </p:spPr>
      </p:pic>
    </p:spTree>
    <p:extLst>
      <p:ext uri="{BB962C8B-B14F-4D97-AF65-F5344CB8AC3E}">
        <p14:creationId xmlns:p14="http://schemas.microsoft.com/office/powerpoint/2010/main" val="371535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12158160" cy="951009"/>
          </a:xfrm>
        </p:spPr>
        <p:txBody>
          <a:bodyPr>
            <a:normAutofit/>
          </a:bodyPr>
          <a:lstStyle/>
          <a:p>
            <a:pPr algn="ctr"/>
            <a:r>
              <a:rPr lang="en-US" sz="3200" dirty="0"/>
              <a:t>DSP Algorithms for HPC—Trapezoid filter and components</a:t>
            </a:r>
          </a:p>
        </p:txBody>
      </p:sp>
      <p:sp>
        <p:nvSpPr>
          <p:cNvPr id="29" name="Date Placeholder 28">
            <a:extLst>
              <a:ext uri="{FF2B5EF4-FFF2-40B4-BE49-F238E27FC236}">
                <a16:creationId xmlns:a16="http://schemas.microsoft.com/office/drawing/2014/main" id="{09DED4CA-3825-4455-B40C-73F29BBE9674}"/>
              </a:ext>
            </a:extLst>
          </p:cNvPr>
          <p:cNvSpPr>
            <a:spLocks noGrp="1"/>
          </p:cNvSpPr>
          <p:nvPr>
            <p:ph type="dt" sz="half" idx="10"/>
          </p:nvPr>
        </p:nvSpPr>
        <p:spPr/>
        <p:txBody>
          <a:bodyPr/>
          <a:lstStyle/>
          <a:p>
            <a:r>
              <a:rPr lang="en-US"/>
              <a:t>2022-11-15</a:t>
            </a:r>
          </a:p>
        </p:txBody>
      </p:sp>
      <p:sp>
        <p:nvSpPr>
          <p:cNvPr id="30" name="Footer Placeholder 29">
            <a:extLst>
              <a:ext uri="{FF2B5EF4-FFF2-40B4-BE49-F238E27FC236}">
                <a16:creationId xmlns:a16="http://schemas.microsoft.com/office/drawing/2014/main" id="{45F764A0-C739-497A-BD7D-D28E87F23E50}"/>
              </a:ext>
            </a:extLst>
          </p:cNvPr>
          <p:cNvSpPr>
            <a:spLocks noGrp="1"/>
          </p:cNvSpPr>
          <p:nvPr>
            <p:ph type="ftr" sz="quarter" idx="11"/>
          </p:nvPr>
        </p:nvSpPr>
        <p:spPr/>
        <p:txBody>
          <a:bodyPr/>
          <a:lstStyle/>
          <a:p>
            <a:r>
              <a:rPr lang="en-US"/>
              <a:t>NSAC Long Range Town Hall Meeting on Nuclear Structure, Reactions, and Astrophysics</a:t>
            </a:r>
            <a:endParaRPr lang="en-US" dirty="0"/>
          </a:p>
        </p:txBody>
      </p:sp>
      <p:pic>
        <p:nvPicPr>
          <p:cNvPr id="20" name="Picture 19">
            <a:extLst>
              <a:ext uri="{FF2B5EF4-FFF2-40B4-BE49-F238E27FC236}">
                <a16:creationId xmlns:a16="http://schemas.microsoft.com/office/drawing/2014/main" id="{D674CBF3-ACC4-4363-8698-2D259E4FB048}"/>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403" t="9231" r="7230" b="9041"/>
          <a:stretch/>
        </p:blipFill>
        <p:spPr>
          <a:xfrm>
            <a:off x="838200" y="871820"/>
            <a:ext cx="4118890" cy="4086987"/>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CA21681C-1C60-E14D-BBAC-96840EE63A7F}"/>
                  </a:ext>
                </a:extLst>
              </p14:cNvPr>
              <p14:cNvContentPartPr/>
              <p14:nvPr/>
            </p14:nvContentPartPr>
            <p14:xfrm>
              <a:off x="948576" y="5068426"/>
              <a:ext cx="4055139" cy="1352015"/>
            </p14:xfrm>
          </p:contentPart>
        </mc:Choice>
        <mc:Fallback xmlns="">
          <p:pic>
            <p:nvPicPr>
              <p:cNvPr id="3" name="Ink 2">
                <a:extLst>
                  <a:ext uri="{FF2B5EF4-FFF2-40B4-BE49-F238E27FC236}">
                    <a16:creationId xmlns:a16="http://schemas.microsoft.com/office/drawing/2014/main" id="{CA21681C-1C60-E14D-BBAC-96840EE63A7F}"/>
                  </a:ext>
                </a:extLst>
              </p:cNvPr>
              <p:cNvPicPr/>
              <p:nvPr/>
            </p:nvPicPr>
            <p:blipFill>
              <a:blip r:embed="rId5"/>
              <a:stretch>
                <a:fillRect/>
              </a:stretch>
            </p:blipFill>
            <p:spPr>
              <a:xfrm>
                <a:off x="939216" y="5059067"/>
                <a:ext cx="4073859" cy="1370733"/>
              </a:xfrm>
              <a:prstGeom prst="rect">
                <a:avLst/>
              </a:prstGeom>
            </p:spPr>
          </p:pic>
        </mc:Fallback>
      </mc:AlternateContent>
      <p:sp>
        <p:nvSpPr>
          <p:cNvPr id="4" name="TextBox 3">
            <a:extLst>
              <a:ext uri="{FF2B5EF4-FFF2-40B4-BE49-F238E27FC236}">
                <a16:creationId xmlns:a16="http://schemas.microsoft.com/office/drawing/2014/main" id="{44460FAF-D2C5-E9CF-591E-64C764BE690F}"/>
              </a:ext>
            </a:extLst>
          </p:cNvPr>
          <p:cNvSpPr txBox="1"/>
          <p:nvPr/>
        </p:nvSpPr>
        <p:spPr>
          <a:xfrm>
            <a:off x="1150353" y="4263146"/>
            <a:ext cx="3281084" cy="307777"/>
          </a:xfrm>
          <a:prstGeom prst="rect">
            <a:avLst/>
          </a:prstGeom>
          <a:noFill/>
        </p:spPr>
        <p:txBody>
          <a:bodyPr wrap="square" rtlCol="0">
            <a:spAutoFit/>
          </a:bodyPr>
          <a:lstStyle/>
          <a:p>
            <a:r>
              <a:rPr lang="en-US" sz="1400" dirty="0"/>
              <a:t>David Mathews, UK, APS DNP, April 2019</a:t>
            </a:r>
          </a:p>
        </p:txBody>
      </p:sp>
      <p:sp>
        <p:nvSpPr>
          <p:cNvPr id="6" name="Content Placeholder 5">
            <a:extLst>
              <a:ext uri="{FF2B5EF4-FFF2-40B4-BE49-F238E27FC236}">
                <a16:creationId xmlns:a16="http://schemas.microsoft.com/office/drawing/2014/main" id="{6091DAB3-20F3-A92C-5DD7-731983E110F6}"/>
              </a:ext>
            </a:extLst>
          </p:cNvPr>
          <p:cNvSpPr txBox="1">
            <a:spLocks/>
          </p:cNvSpPr>
          <p:nvPr/>
        </p:nvSpPr>
        <p:spPr>
          <a:xfrm>
            <a:off x="5639971" y="919674"/>
            <a:ext cx="6144134" cy="54862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basic arithmetic:  multiply-accumulate in DSP48 hardware</a:t>
            </a:r>
          </a:p>
          <a:p>
            <a:r>
              <a:rPr lang="en-US" sz="1800" dirty="0"/>
              <a:t>unit impulse:     basis function    	delay (identity)	   	</a:t>
            </a:r>
          </a:p>
          <a:p>
            <a:endParaRPr lang="en-US" sz="1800" dirty="0"/>
          </a:p>
          <a:p>
            <a:endParaRPr lang="en-US" sz="1800" dirty="0"/>
          </a:p>
          <a:p>
            <a:pPr marL="0" indent="0">
              <a:buNone/>
            </a:pPr>
            <a:endParaRPr lang="en-US" sz="1800" dirty="0"/>
          </a:p>
          <a:p>
            <a:r>
              <a:rPr lang="en-US" sz="1800" dirty="0"/>
              <a:t>unit step:          const function   	integration		</a:t>
            </a:r>
          </a:p>
          <a:p>
            <a:endParaRPr lang="en-US" sz="1800" dirty="0"/>
          </a:p>
          <a:p>
            <a:endParaRPr lang="en-US" sz="1800" dirty="0"/>
          </a:p>
          <a:p>
            <a:endParaRPr lang="en-US" sz="1800" dirty="0"/>
          </a:p>
          <a:p>
            <a:pPr marL="0" indent="0">
              <a:buNone/>
            </a:pPr>
            <a:endParaRPr lang="en-US" sz="1800" dirty="0"/>
          </a:p>
        </p:txBody>
      </p:sp>
      <p:grpSp>
        <p:nvGrpSpPr>
          <p:cNvPr id="7" name="Group 6">
            <a:extLst>
              <a:ext uri="{FF2B5EF4-FFF2-40B4-BE49-F238E27FC236}">
                <a16:creationId xmlns:a16="http://schemas.microsoft.com/office/drawing/2014/main" id="{C7BF6713-6348-8E0B-49CF-11609872FBB1}"/>
              </a:ext>
            </a:extLst>
          </p:cNvPr>
          <p:cNvGrpSpPr/>
          <p:nvPr/>
        </p:nvGrpSpPr>
        <p:grpSpPr>
          <a:xfrm>
            <a:off x="9258651" y="5408964"/>
            <a:ext cx="1159500" cy="881506"/>
            <a:chOff x="7403001" y="3114788"/>
            <a:chExt cx="890531" cy="677024"/>
          </a:xfrm>
        </p:grpSpPr>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4CF9010D-F2BD-2BE3-839F-82B5D7B9C497}"/>
                    </a:ext>
                  </a:extLst>
                </p14:cNvPr>
                <p14:cNvContentPartPr/>
                <p14:nvPr/>
              </p14:nvContentPartPr>
              <p14:xfrm>
                <a:off x="7924667" y="3175830"/>
                <a:ext cx="368865" cy="145387"/>
              </p14:xfrm>
            </p:contentPart>
          </mc:Choice>
          <mc:Fallback xmlns="">
            <p:pic>
              <p:nvPicPr>
                <p:cNvPr id="8" name="Ink 7">
                  <a:extLst>
                    <a:ext uri="{FF2B5EF4-FFF2-40B4-BE49-F238E27FC236}">
                      <a16:creationId xmlns:a16="http://schemas.microsoft.com/office/drawing/2014/main" id="{F16090E1-8494-4303-9FD6-0702A149C039}"/>
                    </a:ext>
                  </a:extLst>
                </p:cNvPr>
                <p:cNvPicPr/>
                <p:nvPr/>
              </p:nvPicPr>
              <p:blipFill>
                <a:blip r:embed="rId7"/>
                <a:stretch>
                  <a:fillRect/>
                </a:stretch>
              </p:blipFill>
              <p:spPr>
                <a:xfrm>
                  <a:off x="7917483" y="3168644"/>
                  <a:ext cx="382956" cy="159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E61366E9-21E7-3785-172A-F7DDACB8F614}"/>
                    </a:ext>
                  </a:extLst>
                </p14:cNvPr>
                <p14:cNvContentPartPr/>
                <p14:nvPr/>
              </p14:nvContentPartPr>
              <p14:xfrm>
                <a:off x="7403001" y="3114788"/>
                <a:ext cx="660944" cy="677024"/>
              </p14:xfrm>
            </p:contentPart>
          </mc:Choice>
          <mc:Fallback xmlns="">
            <p:pic>
              <p:nvPicPr>
                <p:cNvPr id="9" name="Ink 8">
                  <a:extLst>
                    <a:ext uri="{FF2B5EF4-FFF2-40B4-BE49-F238E27FC236}">
                      <a16:creationId xmlns:a16="http://schemas.microsoft.com/office/drawing/2014/main" id="{EB6854A4-6A70-4100-BFF3-E079BEBB5583}"/>
                    </a:ext>
                  </a:extLst>
                </p:cNvPr>
                <p:cNvPicPr/>
                <p:nvPr/>
              </p:nvPicPr>
              <p:blipFill>
                <a:blip r:embed="rId9"/>
                <a:stretch>
                  <a:fillRect/>
                </a:stretch>
              </p:blipFill>
              <p:spPr>
                <a:xfrm>
                  <a:off x="7395817" y="3107600"/>
                  <a:ext cx="675036" cy="691399"/>
                </a:xfrm>
                <a:prstGeom prst="rect">
                  <a:avLst/>
                </a:prstGeom>
              </p:spPr>
            </p:pic>
          </mc:Fallback>
        </mc:AlternateContent>
      </p:grpSp>
      <p:grpSp>
        <p:nvGrpSpPr>
          <p:cNvPr id="10" name="Group 9">
            <a:extLst>
              <a:ext uri="{FF2B5EF4-FFF2-40B4-BE49-F238E27FC236}">
                <a16:creationId xmlns:a16="http://schemas.microsoft.com/office/drawing/2014/main" id="{4F5E88D4-CACA-6231-2834-22B735C991A6}"/>
              </a:ext>
            </a:extLst>
          </p:cNvPr>
          <p:cNvGrpSpPr/>
          <p:nvPr/>
        </p:nvGrpSpPr>
        <p:grpSpPr>
          <a:xfrm>
            <a:off x="6320851" y="5522098"/>
            <a:ext cx="1595520" cy="208441"/>
            <a:chOff x="6714997" y="2626759"/>
            <a:chExt cx="1595520" cy="208441"/>
          </a:xfrm>
        </p:grpSpPr>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8F708670-E9B1-3ED2-8082-DF7657374615}"/>
                    </a:ext>
                  </a:extLst>
                </p14:cNvPr>
                <p14:cNvContentPartPr/>
                <p14:nvPr/>
              </p14:nvContentPartPr>
              <p14:xfrm>
                <a:off x="7441695" y="2626760"/>
                <a:ext cx="195120" cy="208440"/>
              </p14:xfrm>
            </p:contentPart>
          </mc:Choice>
          <mc:Fallback xmlns="">
            <p:pic>
              <p:nvPicPr>
                <p:cNvPr id="21" name="Ink 20">
                  <a:extLst>
                    <a:ext uri="{FF2B5EF4-FFF2-40B4-BE49-F238E27FC236}">
                      <a16:creationId xmlns:a16="http://schemas.microsoft.com/office/drawing/2014/main" id="{87278A15-F57F-4E69-A39C-10F4290B6145}"/>
                    </a:ext>
                  </a:extLst>
                </p:cNvPr>
                <p:cNvPicPr/>
                <p:nvPr/>
              </p:nvPicPr>
              <p:blipFill>
                <a:blip r:embed="rId11"/>
                <a:stretch>
                  <a:fillRect/>
                </a:stretch>
              </p:blipFill>
              <p:spPr>
                <a:xfrm>
                  <a:off x="7432352" y="2617400"/>
                  <a:ext cx="213806"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F2425F66-4404-DF09-19F0-D79D7A678247}"/>
                    </a:ext>
                  </a:extLst>
                </p14:cNvPr>
                <p14:cNvContentPartPr/>
                <p14:nvPr/>
              </p14:nvContentPartPr>
              <p14:xfrm flipH="1">
                <a:off x="7728703" y="2626760"/>
                <a:ext cx="195120" cy="208440"/>
              </p14:xfrm>
            </p:contentPart>
          </mc:Choice>
          <mc:Fallback xmlns="">
            <p:pic>
              <p:nvPicPr>
                <p:cNvPr id="16" name="Ink 15">
                  <a:extLst>
                    <a:ext uri="{FF2B5EF4-FFF2-40B4-BE49-F238E27FC236}">
                      <a16:creationId xmlns:a16="http://schemas.microsoft.com/office/drawing/2014/main" id="{EC03BF50-9997-42B3-BD36-48195B3B8EE7}"/>
                    </a:ext>
                  </a:extLst>
                </p:cNvPr>
                <p:cNvPicPr/>
                <p:nvPr/>
              </p:nvPicPr>
              <p:blipFill>
                <a:blip r:embed="rId13"/>
                <a:stretch>
                  <a:fillRect/>
                </a:stretch>
              </p:blipFill>
              <p:spPr>
                <a:xfrm flipH="1">
                  <a:off x="7719343" y="2617400"/>
                  <a:ext cx="2138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73E632D8-C565-D90F-FF47-AEEA659AC911}"/>
                    </a:ext>
                  </a:extLst>
                </p14:cNvPr>
                <p14:cNvContentPartPr/>
                <p14:nvPr/>
              </p14:nvContentPartPr>
              <p14:xfrm flipH="1">
                <a:off x="8015711" y="2626760"/>
                <a:ext cx="195120" cy="208440"/>
              </p14:xfrm>
            </p:contentPart>
          </mc:Choice>
          <mc:Fallback xmlns="">
            <p:pic>
              <p:nvPicPr>
                <p:cNvPr id="17" name="Ink 16">
                  <a:extLst>
                    <a:ext uri="{FF2B5EF4-FFF2-40B4-BE49-F238E27FC236}">
                      <a16:creationId xmlns:a16="http://schemas.microsoft.com/office/drawing/2014/main" id="{BE5DC791-3EF4-4050-BC6E-C42CD12A55ED}"/>
                    </a:ext>
                  </a:extLst>
                </p:cNvPr>
                <p:cNvPicPr/>
                <p:nvPr/>
              </p:nvPicPr>
              <p:blipFill>
                <a:blip r:embed="rId13"/>
                <a:stretch>
                  <a:fillRect/>
                </a:stretch>
              </p:blipFill>
              <p:spPr>
                <a:xfrm flipH="1">
                  <a:off x="8006351" y="2617400"/>
                  <a:ext cx="2138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7B0F37C9-9595-8848-2C8E-3F028C2C72FA}"/>
                    </a:ext>
                  </a:extLst>
                </p14:cNvPr>
                <p14:cNvContentPartPr/>
                <p14:nvPr/>
              </p14:nvContentPartPr>
              <p14:xfrm flipH="1">
                <a:off x="7154687" y="2626759"/>
                <a:ext cx="195120" cy="208440"/>
              </p14:xfrm>
            </p:contentPart>
          </mc:Choice>
          <mc:Fallback xmlns="">
            <p:pic>
              <p:nvPicPr>
                <p:cNvPr id="18" name="Ink 17">
                  <a:extLst>
                    <a:ext uri="{FF2B5EF4-FFF2-40B4-BE49-F238E27FC236}">
                      <a16:creationId xmlns:a16="http://schemas.microsoft.com/office/drawing/2014/main" id="{DD3C4C75-CAE3-403A-B333-C7366EBDCB5E}"/>
                    </a:ext>
                  </a:extLst>
                </p:cNvPr>
                <p:cNvPicPr/>
                <p:nvPr/>
              </p:nvPicPr>
              <p:blipFill>
                <a:blip r:embed="rId13"/>
                <a:stretch>
                  <a:fillRect/>
                </a:stretch>
              </p:blipFill>
              <p:spPr>
                <a:xfrm flipH="1">
                  <a:off x="7145327" y="2617399"/>
                  <a:ext cx="2138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6BA91449-986E-6287-7B1E-D2142B0A0840}"/>
                    </a:ext>
                  </a:extLst>
                </p14:cNvPr>
                <p14:cNvContentPartPr/>
                <p14:nvPr/>
              </p14:nvContentPartPr>
              <p14:xfrm flipH="1">
                <a:off x="6867679" y="2626760"/>
                <a:ext cx="195120" cy="208440"/>
              </p14:xfrm>
            </p:contentPart>
          </mc:Choice>
          <mc:Fallback xmlns="">
            <p:pic>
              <p:nvPicPr>
                <p:cNvPr id="19" name="Ink 18">
                  <a:extLst>
                    <a:ext uri="{FF2B5EF4-FFF2-40B4-BE49-F238E27FC236}">
                      <a16:creationId xmlns:a16="http://schemas.microsoft.com/office/drawing/2014/main" id="{7A20F7C1-34F9-415D-BC15-1DB640B68869}"/>
                    </a:ext>
                  </a:extLst>
                </p:cNvPr>
                <p:cNvPicPr/>
                <p:nvPr/>
              </p:nvPicPr>
              <p:blipFill>
                <a:blip r:embed="rId13"/>
                <a:stretch>
                  <a:fillRect/>
                </a:stretch>
              </p:blipFill>
              <p:spPr>
                <a:xfrm flipH="1">
                  <a:off x="6858319" y="2617400"/>
                  <a:ext cx="2138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AC4B533C-4021-6C8C-9EBE-678940A033AF}"/>
                    </a:ext>
                  </a:extLst>
                </p14:cNvPr>
                <p14:cNvContentPartPr/>
                <p14:nvPr/>
              </p14:nvContentPartPr>
              <p14:xfrm>
                <a:off x="6714997" y="2733148"/>
                <a:ext cx="1595520" cy="24480"/>
              </p14:xfrm>
            </p:contentPart>
          </mc:Choice>
          <mc:Fallback xmlns="">
            <p:pic>
              <p:nvPicPr>
                <p:cNvPr id="25" name="Ink 24">
                  <a:extLst>
                    <a:ext uri="{FF2B5EF4-FFF2-40B4-BE49-F238E27FC236}">
                      <a16:creationId xmlns:a16="http://schemas.microsoft.com/office/drawing/2014/main" id="{A022F4A5-8876-4DBF-9E89-290E4DE8B457}"/>
                    </a:ext>
                  </a:extLst>
                </p:cNvPr>
                <p:cNvPicPr/>
                <p:nvPr/>
              </p:nvPicPr>
              <p:blipFill>
                <a:blip r:embed="rId18"/>
                <a:stretch>
                  <a:fillRect/>
                </a:stretch>
              </p:blipFill>
              <p:spPr>
                <a:xfrm>
                  <a:off x="6705997" y="2724148"/>
                  <a:ext cx="1613160" cy="4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F5E15BF9-3FCA-532B-4964-8CEB61A4A99A}"/>
                  </a:ext>
                </a:extLst>
              </p14:cNvPr>
              <p14:cNvContentPartPr/>
              <p14:nvPr/>
            </p14:nvContentPartPr>
            <p14:xfrm>
              <a:off x="5927644" y="2447456"/>
              <a:ext cx="1543680" cy="23040"/>
            </p14:xfrm>
          </p:contentPart>
        </mc:Choice>
        <mc:Fallback xmlns="">
          <p:pic>
            <p:nvPicPr>
              <p:cNvPr id="17" name="Ink 16">
                <a:extLst>
                  <a:ext uri="{FF2B5EF4-FFF2-40B4-BE49-F238E27FC236}">
                    <a16:creationId xmlns:a16="http://schemas.microsoft.com/office/drawing/2014/main" id="{F5E15BF9-3FCA-532B-4964-8CEB61A4A99A}"/>
                  </a:ext>
                </a:extLst>
              </p:cNvPr>
              <p:cNvPicPr/>
              <p:nvPr/>
            </p:nvPicPr>
            <p:blipFill>
              <a:blip r:embed="rId20"/>
              <a:stretch>
                <a:fillRect/>
              </a:stretch>
            </p:blipFill>
            <p:spPr>
              <a:xfrm>
                <a:off x="5918644" y="2438456"/>
                <a:ext cx="15613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6BE1D169-866B-5FDC-239E-9F7567F3483A}"/>
                  </a:ext>
                </a:extLst>
              </p14:cNvPr>
              <p14:cNvContentPartPr/>
              <p14:nvPr/>
            </p14:nvContentPartPr>
            <p14:xfrm>
              <a:off x="6230044" y="2397416"/>
              <a:ext cx="21600" cy="142920"/>
            </p14:xfrm>
          </p:contentPart>
        </mc:Choice>
        <mc:Fallback xmlns="">
          <p:pic>
            <p:nvPicPr>
              <p:cNvPr id="18" name="Ink 17">
                <a:extLst>
                  <a:ext uri="{FF2B5EF4-FFF2-40B4-BE49-F238E27FC236}">
                    <a16:creationId xmlns:a16="http://schemas.microsoft.com/office/drawing/2014/main" id="{6BE1D169-866B-5FDC-239E-9F7567F3483A}"/>
                  </a:ext>
                </a:extLst>
              </p:cNvPr>
              <p:cNvPicPr/>
              <p:nvPr/>
            </p:nvPicPr>
            <p:blipFill>
              <a:blip r:embed="rId22"/>
              <a:stretch>
                <a:fillRect/>
              </a:stretch>
            </p:blipFill>
            <p:spPr>
              <a:xfrm>
                <a:off x="6221044" y="2388416"/>
                <a:ext cx="39240" cy="160560"/>
              </a:xfrm>
              <a:prstGeom prst="rect">
                <a:avLst/>
              </a:prstGeom>
            </p:spPr>
          </p:pic>
        </mc:Fallback>
      </mc:AlternateContent>
      <p:grpSp>
        <p:nvGrpSpPr>
          <p:cNvPr id="19" name="Group 18">
            <a:extLst>
              <a:ext uri="{FF2B5EF4-FFF2-40B4-BE49-F238E27FC236}">
                <a16:creationId xmlns:a16="http://schemas.microsoft.com/office/drawing/2014/main" id="{1804B189-E064-67AE-62BC-FC94956CCEA3}"/>
              </a:ext>
            </a:extLst>
          </p:cNvPr>
          <p:cNvGrpSpPr/>
          <p:nvPr/>
        </p:nvGrpSpPr>
        <p:grpSpPr>
          <a:xfrm>
            <a:off x="7422984" y="2014376"/>
            <a:ext cx="260280" cy="193680"/>
            <a:chOff x="2731486" y="2673388"/>
            <a:chExt cx="260280" cy="193680"/>
          </a:xfrm>
        </p:grpSpPr>
        <mc:AlternateContent xmlns:mc="http://schemas.openxmlformats.org/markup-compatibility/2006" xmlns:p14="http://schemas.microsoft.com/office/powerpoint/2010/main">
          <mc:Choice Requires="p14">
            <p:contentPart p14:bwMode="auto" r:id="rId23">
              <p14:nvContentPartPr>
                <p14:cNvPr id="21" name="Ink 20">
                  <a:extLst>
                    <a:ext uri="{FF2B5EF4-FFF2-40B4-BE49-F238E27FC236}">
                      <a16:creationId xmlns:a16="http://schemas.microsoft.com/office/drawing/2014/main" id="{DC0F4FFE-6487-C0F6-F61C-B0DBC61CA904}"/>
                    </a:ext>
                  </a:extLst>
                </p14:cNvPr>
                <p14:cNvContentPartPr/>
                <p14:nvPr/>
              </p14:nvContentPartPr>
              <p14:xfrm>
                <a:off x="2731486" y="2682748"/>
                <a:ext cx="184680" cy="178200"/>
              </p14:xfrm>
            </p:contentPart>
          </mc:Choice>
          <mc:Fallback xmlns="">
            <p:pic>
              <p:nvPicPr>
                <p:cNvPr id="35" name="Ink 34">
                  <a:extLst>
                    <a:ext uri="{FF2B5EF4-FFF2-40B4-BE49-F238E27FC236}">
                      <a16:creationId xmlns:a16="http://schemas.microsoft.com/office/drawing/2014/main" id="{7FE6EE85-EF36-4E17-8746-E8B78D818AE9}"/>
                    </a:ext>
                  </a:extLst>
                </p:cNvPr>
                <p:cNvPicPr/>
                <p:nvPr/>
              </p:nvPicPr>
              <p:blipFill>
                <a:blip r:embed="rId24"/>
                <a:stretch>
                  <a:fillRect/>
                </a:stretch>
              </p:blipFill>
              <p:spPr>
                <a:xfrm>
                  <a:off x="2722486" y="2673748"/>
                  <a:ext cx="2023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04271A72-2F2A-66A2-7282-E44F95E32827}"/>
                    </a:ext>
                  </a:extLst>
                </p14:cNvPr>
                <p14:cNvContentPartPr/>
                <p14:nvPr/>
              </p14:nvContentPartPr>
              <p14:xfrm>
                <a:off x="2806726" y="2673388"/>
                <a:ext cx="69840" cy="193680"/>
              </p14:xfrm>
            </p:contentPart>
          </mc:Choice>
          <mc:Fallback xmlns="">
            <p:pic>
              <p:nvPicPr>
                <p:cNvPr id="36" name="Ink 35">
                  <a:extLst>
                    <a:ext uri="{FF2B5EF4-FFF2-40B4-BE49-F238E27FC236}">
                      <a16:creationId xmlns:a16="http://schemas.microsoft.com/office/drawing/2014/main" id="{F1DE0D0A-8D6A-4C53-B469-6AF323E9BDE5}"/>
                    </a:ext>
                  </a:extLst>
                </p:cNvPr>
                <p:cNvPicPr/>
                <p:nvPr/>
              </p:nvPicPr>
              <p:blipFill>
                <a:blip r:embed="rId26"/>
                <a:stretch>
                  <a:fillRect/>
                </a:stretch>
              </p:blipFill>
              <p:spPr>
                <a:xfrm>
                  <a:off x="2797726" y="2664748"/>
                  <a:ext cx="874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Ink 22">
                  <a:extLst>
                    <a:ext uri="{FF2B5EF4-FFF2-40B4-BE49-F238E27FC236}">
                      <a16:creationId xmlns:a16="http://schemas.microsoft.com/office/drawing/2014/main" id="{758315CE-7F49-A1AC-104E-60B19E0A3803}"/>
                    </a:ext>
                  </a:extLst>
                </p14:cNvPr>
                <p14:cNvContentPartPr/>
                <p14:nvPr/>
              </p14:nvContentPartPr>
              <p14:xfrm>
                <a:off x="2736526" y="2735668"/>
                <a:ext cx="255240" cy="49680"/>
              </p14:xfrm>
            </p:contentPart>
          </mc:Choice>
          <mc:Fallback xmlns="">
            <p:pic>
              <p:nvPicPr>
                <p:cNvPr id="37" name="Ink 36">
                  <a:extLst>
                    <a:ext uri="{FF2B5EF4-FFF2-40B4-BE49-F238E27FC236}">
                      <a16:creationId xmlns:a16="http://schemas.microsoft.com/office/drawing/2014/main" id="{437B1E37-614F-4B59-AB54-D09635D52049}"/>
                    </a:ext>
                  </a:extLst>
                </p:cNvPr>
                <p:cNvPicPr/>
                <p:nvPr/>
              </p:nvPicPr>
              <p:blipFill>
                <a:blip r:embed="rId28"/>
                <a:stretch>
                  <a:fillRect/>
                </a:stretch>
              </p:blipFill>
              <p:spPr>
                <a:xfrm>
                  <a:off x="2727886" y="2727028"/>
                  <a:ext cx="272880" cy="6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4" name="Ink 23">
                <a:extLst>
                  <a:ext uri="{FF2B5EF4-FFF2-40B4-BE49-F238E27FC236}">
                    <a16:creationId xmlns:a16="http://schemas.microsoft.com/office/drawing/2014/main" id="{1BED1870-6BB9-A3FB-AAD2-C3FBBD65D7C9}"/>
                  </a:ext>
                </a:extLst>
              </p14:cNvPr>
              <p14:cNvContentPartPr/>
              <p14:nvPr/>
            </p14:nvContentPartPr>
            <p14:xfrm>
              <a:off x="7986013" y="2462936"/>
              <a:ext cx="1516320" cy="27000"/>
            </p14:xfrm>
          </p:contentPart>
        </mc:Choice>
        <mc:Fallback xmlns="">
          <p:pic>
            <p:nvPicPr>
              <p:cNvPr id="24" name="Ink 23">
                <a:extLst>
                  <a:ext uri="{FF2B5EF4-FFF2-40B4-BE49-F238E27FC236}">
                    <a16:creationId xmlns:a16="http://schemas.microsoft.com/office/drawing/2014/main" id="{1BED1870-6BB9-A3FB-AAD2-C3FBBD65D7C9}"/>
                  </a:ext>
                </a:extLst>
              </p:cNvPr>
              <p:cNvPicPr/>
              <p:nvPr/>
            </p:nvPicPr>
            <p:blipFill>
              <a:blip r:embed="rId30"/>
              <a:stretch>
                <a:fillRect/>
              </a:stretch>
            </p:blipFill>
            <p:spPr>
              <a:xfrm>
                <a:off x="7977011" y="2453936"/>
                <a:ext cx="1533964"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Ink 26">
                <a:extLst>
                  <a:ext uri="{FF2B5EF4-FFF2-40B4-BE49-F238E27FC236}">
                    <a16:creationId xmlns:a16="http://schemas.microsoft.com/office/drawing/2014/main" id="{A627918D-EECC-20E8-5D62-578AD6769C45}"/>
                  </a:ext>
                </a:extLst>
              </p14:cNvPr>
              <p14:cNvContentPartPr/>
              <p14:nvPr/>
            </p14:nvContentPartPr>
            <p14:xfrm>
              <a:off x="8007973" y="1858496"/>
              <a:ext cx="1371960" cy="588960"/>
            </p14:xfrm>
          </p:contentPart>
        </mc:Choice>
        <mc:Fallback xmlns="">
          <p:pic>
            <p:nvPicPr>
              <p:cNvPr id="27" name="Ink 26">
                <a:extLst>
                  <a:ext uri="{FF2B5EF4-FFF2-40B4-BE49-F238E27FC236}">
                    <a16:creationId xmlns:a16="http://schemas.microsoft.com/office/drawing/2014/main" id="{A627918D-EECC-20E8-5D62-578AD6769C45}"/>
                  </a:ext>
                </a:extLst>
              </p:cNvPr>
              <p:cNvPicPr/>
              <p:nvPr/>
            </p:nvPicPr>
            <p:blipFill>
              <a:blip r:embed="rId32"/>
              <a:stretch>
                <a:fillRect/>
              </a:stretch>
            </p:blipFill>
            <p:spPr>
              <a:xfrm>
                <a:off x="7998973" y="1849496"/>
                <a:ext cx="1389600" cy="606600"/>
              </a:xfrm>
              <a:prstGeom prst="rect">
                <a:avLst/>
              </a:prstGeom>
            </p:spPr>
          </p:pic>
        </mc:Fallback>
      </mc:AlternateContent>
      <p:grpSp>
        <p:nvGrpSpPr>
          <p:cNvPr id="28" name="Group 27">
            <a:extLst>
              <a:ext uri="{FF2B5EF4-FFF2-40B4-BE49-F238E27FC236}">
                <a16:creationId xmlns:a16="http://schemas.microsoft.com/office/drawing/2014/main" id="{50F77F6E-CC78-5C1D-1A2D-1234B6F7664D}"/>
              </a:ext>
            </a:extLst>
          </p:cNvPr>
          <p:cNvGrpSpPr/>
          <p:nvPr/>
        </p:nvGrpSpPr>
        <p:grpSpPr>
          <a:xfrm>
            <a:off x="9615013" y="2107256"/>
            <a:ext cx="240120" cy="86400"/>
            <a:chOff x="4706806" y="2766268"/>
            <a:chExt cx="240120" cy="86400"/>
          </a:xfrm>
        </p:grpSpPr>
        <mc:AlternateContent xmlns:mc="http://schemas.openxmlformats.org/markup-compatibility/2006" xmlns:p14="http://schemas.microsoft.com/office/powerpoint/2010/main">
          <mc:Choice Requires="p14">
            <p:contentPart p14:bwMode="auto" r:id="rId33">
              <p14:nvContentPartPr>
                <p14:cNvPr id="31" name="Ink 30">
                  <a:extLst>
                    <a:ext uri="{FF2B5EF4-FFF2-40B4-BE49-F238E27FC236}">
                      <a16:creationId xmlns:a16="http://schemas.microsoft.com/office/drawing/2014/main" id="{59C003EA-7340-C501-3F29-22A49A617AE1}"/>
                    </a:ext>
                  </a:extLst>
                </p14:cNvPr>
                <p14:cNvContentPartPr/>
                <p14:nvPr/>
              </p14:nvContentPartPr>
              <p14:xfrm>
                <a:off x="4706806" y="2766268"/>
                <a:ext cx="190800" cy="20520"/>
              </p14:xfrm>
            </p:contentPart>
          </mc:Choice>
          <mc:Fallback xmlns="">
            <p:pic>
              <p:nvPicPr>
                <p:cNvPr id="43" name="Ink 42">
                  <a:extLst>
                    <a:ext uri="{FF2B5EF4-FFF2-40B4-BE49-F238E27FC236}">
                      <a16:creationId xmlns:a16="http://schemas.microsoft.com/office/drawing/2014/main" id="{E9F9A476-CE16-46C7-A9CB-FE47E9103320}"/>
                    </a:ext>
                  </a:extLst>
                </p:cNvPr>
                <p:cNvPicPr/>
                <p:nvPr/>
              </p:nvPicPr>
              <p:blipFill>
                <a:blip r:embed="rId34"/>
                <a:stretch>
                  <a:fillRect/>
                </a:stretch>
              </p:blipFill>
              <p:spPr>
                <a:xfrm>
                  <a:off x="4698166" y="2757268"/>
                  <a:ext cx="208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3" name="Ink 32">
                  <a:extLst>
                    <a:ext uri="{FF2B5EF4-FFF2-40B4-BE49-F238E27FC236}">
                      <a16:creationId xmlns:a16="http://schemas.microsoft.com/office/drawing/2014/main" id="{6BAD688D-1B34-EC19-3B14-2E6F42C93596}"/>
                    </a:ext>
                  </a:extLst>
                </p14:cNvPr>
                <p14:cNvContentPartPr/>
                <p14:nvPr/>
              </p14:nvContentPartPr>
              <p14:xfrm>
                <a:off x="4744966" y="2846548"/>
                <a:ext cx="201960" cy="6120"/>
              </p14:xfrm>
            </p:contentPart>
          </mc:Choice>
          <mc:Fallback xmlns="">
            <p:pic>
              <p:nvPicPr>
                <p:cNvPr id="44" name="Ink 43">
                  <a:extLst>
                    <a:ext uri="{FF2B5EF4-FFF2-40B4-BE49-F238E27FC236}">
                      <a16:creationId xmlns:a16="http://schemas.microsoft.com/office/drawing/2014/main" id="{A99AB762-D0E7-4169-911A-9EFFD36CF557}"/>
                    </a:ext>
                  </a:extLst>
                </p:cNvPr>
                <p:cNvPicPr/>
                <p:nvPr/>
              </p:nvPicPr>
              <p:blipFill>
                <a:blip r:embed="rId36"/>
                <a:stretch>
                  <a:fillRect/>
                </a:stretch>
              </p:blipFill>
              <p:spPr>
                <a:xfrm>
                  <a:off x="4735966" y="2837908"/>
                  <a:ext cx="219600" cy="2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34" name="Ink 33">
                <a:extLst>
                  <a:ext uri="{FF2B5EF4-FFF2-40B4-BE49-F238E27FC236}">
                    <a16:creationId xmlns:a16="http://schemas.microsoft.com/office/drawing/2014/main" id="{07F3A9CA-E874-079B-964E-9EF975583A37}"/>
                  </a:ext>
                </a:extLst>
              </p14:cNvPr>
              <p14:cNvContentPartPr/>
              <p14:nvPr/>
            </p14:nvContentPartPr>
            <p14:xfrm>
              <a:off x="8307133" y="2425496"/>
              <a:ext cx="31320" cy="142200"/>
            </p14:xfrm>
          </p:contentPart>
        </mc:Choice>
        <mc:Fallback xmlns="">
          <p:pic>
            <p:nvPicPr>
              <p:cNvPr id="34" name="Ink 33">
                <a:extLst>
                  <a:ext uri="{FF2B5EF4-FFF2-40B4-BE49-F238E27FC236}">
                    <a16:creationId xmlns:a16="http://schemas.microsoft.com/office/drawing/2014/main" id="{07F3A9CA-E874-079B-964E-9EF975583A37}"/>
                  </a:ext>
                </a:extLst>
              </p:cNvPr>
              <p:cNvPicPr/>
              <p:nvPr/>
            </p:nvPicPr>
            <p:blipFill>
              <a:blip r:embed="rId38"/>
              <a:stretch>
                <a:fillRect/>
              </a:stretch>
            </p:blipFill>
            <p:spPr>
              <a:xfrm>
                <a:off x="8298133" y="2416496"/>
                <a:ext cx="489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5" name="Ink 34">
                <a:extLst>
                  <a:ext uri="{FF2B5EF4-FFF2-40B4-BE49-F238E27FC236}">
                    <a16:creationId xmlns:a16="http://schemas.microsoft.com/office/drawing/2014/main" id="{04F564E3-038B-C14A-CC39-CBC275BF3A2A}"/>
                  </a:ext>
                </a:extLst>
              </p14:cNvPr>
              <p14:cNvContentPartPr/>
              <p14:nvPr/>
            </p14:nvContentPartPr>
            <p14:xfrm>
              <a:off x="10214413" y="1860656"/>
              <a:ext cx="1371960" cy="588960"/>
            </p14:xfrm>
          </p:contentPart>
        </mc:Choice>
        <mc:Fallback xmlns="">
          <p:pic>
            <p:nvPicPr>
              <p:cNvPr id="35" name="Ink 34">
                <a:extLst>
                  <a:ext uri="{FF2B5EF4-FFF2-40B4-BE49-F238E27FC236}">
                    <a16:creationId xmlns:a16="http://schemas.microsoft.com/office/drawing/2014/main" id="{04F564E3-038B-C14A-CC39-CBC275BF3A2A}"/>
                  </a:ext>
                </a:extLst>
              </p:cNvPr>
              <p:cNvPicPr/>
              <p:nvPr/>
            </p:nvPicPr>
            <p:blipFill>
              <a:blip r:embed="rId40"/>
              <a:stretch>
                <a:fillRect/>
              </a:stretch>
            </p:blipFill>
            <p:spPr>
              <a:xfrm>
                <a:off x="10205413" y="1851656"/>
                <a:ext cx="1389600" cy="606600"/>
              </a:xfrm>
              <a:prstGeom prst="rect">
                <a:avLst/>
              </a:prstGeom>
            </p:spPr>
          </p:pic>
        </mc:Fallback>
      </mc:AlternateContent>
      <p:grpSp>
        <p:nvGrpSpPr>
          <p:cNvPr id="36" name="Group 35">
            <a:extLst>
              <a:ext uri="{FF2B5EF4-FFF2-40B4-BE49-F238E27FC236}">
                <a16:creationId xmlns:a16="http://schemas.microsoft.com/office/drawing/2014/main" id="{4461C49E-AF48-4F52-A9AE-813522CF2B68}"/>
              </a:ext>
            </a:extLst>
          </p:cNvPr>
          <p:cNvGrpSpPr/>
          <p:nvPr/>
        </p:nvGrpSpPr>
        <p:grpSpPr>
          <a:xfrm>
            <a:off x="6227219" y="2510996"/>
            <a:ext cx="350474" cy="119880"/>
            <a:chOff x="1346926" y="3186748"/>
            <a:chExt cx="622080" cy="113400"/>
          </a:xfrm>
        </p:grpSpPr>
        <mc:AlternateContent xmlns:mc="http://schemas.openxmlformats.org/markup-compatibility/2006" xmlns:p14="http://schemas.microsoft.com/office/powerpoint/2010/main">
          <mc:Choice Requires="p14">
            <p:contentPart p14:bwMode="auto" r:id="rId41">
              <p14:nvContentPartPr>
                <p14:cNvPr id="37" name="Ink 36">
                  <a:extLst>
                    <a:ext uri="{FF2B5EF4-FFF2-40B4-BE49-F238E27FC236}">
                      <a16:creationId xmlns:a16="http://schemas.microsoft.com/office/drawing/2014/main" id="{E79E8CF2-3DDE-ED3B-505E-EBC38F8D4B55}"/>
                    </a:ext>
                  </a:extLst>
                </p14:cNvPr>
                <p14:cNvContentPartPr/>
                <p14:nvPr/>
              </p14:nvContentPartPr>
              <p14:xfrm>
                <a:off x="1346926" y="3241828"/>
                <a:ext cx="589320" cy="22320"/>
              </p14:xfrm>
            </p:contentPart>
          </mc:Choice>
          <mc:Fallback xmlns="">
            <p:pic>
              <p:nvPicPr>
                <p:cNvPr id="55" name="Ink 54">
                  <a:extLst>
                    <a:ext uri="{FF2B5EF4-FFF2-40B4-BE49-F238E27FC236}">
                      <a16:creationId xmlns:a16="http://schemas.microsoft.com/office/drawing/2014/main" id="{23DC579C-D880-44D2-80BA-DE60DCEEEC96}"/>
                    </a:ext>
                  </a:extLst>
                </p:cNvPr>
                <p:cNvPicPr/>
                <p:nvPr/>
              </p:nvPicPr>
              <p:blipFill>
                <a:blip r:embed="rId42"/>
                <a:stretch>
                  <a:fillRect/>
                </a:stretch>
              </p:blipFill>
              <p:spPr>
                <a:xfrm>
                  <a:off x="1330964" y="3233373"/>
                  <a:ext cx="620606" cy="38891"/>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8" name="Ink 37">
                  <a:extLst>
                    <a:ext uri="{FF2B5EF4-FFF2-40B4-BE49-F238E27FC236}">
                      <a16:creationId xmlns:a16="http://schemas.microsoft.com/office/drawing/2014/main" id="{72932DC2-80B3-53C5-7EDB-7353BBC85306}"/>
                    </a:ext>
                  </a:extLst>
                </p14:cNvPr>
                <p14:cNvContentPartPr/>
                <p14:nvPr/>
              </p14:nvContentPartPr>
              <p14:xfrm>
                <a:off x="1865326" y="3186748"/>
                <a:ext cx="103680" cy="113400"/>
              </p14:xfrm>
            </p:contentPart>
          </mc:Choice>
          <mc:Fallback xmlns="">
            <p:pic>
              <p:nvPicPr>
                <p:cNvPr id="56" name="Ink 55">
                  <a:extLst>
                    <a:ext uri="{FF2B5EF4-FFF2-40B4-BE49-F238E27FC236}">
                      <a16:creationId xmlns:a16="http://schemas.microsoft.com/office/drawing/2014/main" id="{E78B7DE8-3D17-4450-ACD8-17A20C221CF1}"/>
                    </a:ext>
                  </a:extLst>
                </p:cNvPr>
                <p:cNvPicPr/>
                <p:nvPr/>
              </p:nvPicPr>
              <p:blipFill>
                <a:blip r:embed="rId44"/>
                <a:stretch>
                  <a:fillRect/>
                </a:stretch>
              </p:blipFill>
              <p:spPr>
                <a:xfrm>
                  <a:off x="1849424" y="3178234"/>
                  <a:ext cx="134848" cy="130086"/>
                </a:xfrm>
                <a:prstGeom prst="rect">
                  <a:avLst/>
                </a:prstGeom>
              </p:spPr>
            </p:pic>
          </mc:Fallback>
        </mc:AlternateContent>
      </p:grpSp>
      <p:grpSp>
        <p:nvGrpSpPr>
          <p:cNvPr id="39" name="Group 38">
            <a:extLst>
              <a:ext uri="{FF2B5EF4-FFF2-40B4-BE49-F238E27FC236}">
                <a16:creationId xmlns:a16="http://schemas.microsoft.com/office/drawing/2014/main" id="{BDE683C3-C86B-22D1-2C33-60FB6C49E341}"/>
              </a:ext>
            </a:extLst>
          </p:cNvPr>
          <p:cNvGrpSpPr/>
          <p:nvPr/>
        </p:nvGrpSpPr>
        <p:grpSpPr>
          <a:xfrm>
            <a:off x="5669279" y="1768856"/>
            <a:ext cx="1526040" cy="707894"/>
            <a:chOff x="761072" y="2427868"/>
            <a:chExt cx="1526040" cy="707894"/>
          </a:xfrm>
        </p:grpSpPr>
        <mc:AlternateContent xmlns:mc="http://schemas.openxmlformats.org/markup-compatibility/2006" xmlns:p14="http://schemas.microsoft.com/office/powerpoint/2010/main">
          <mc:Choice Requires="p14">
            <p:contentPart p14:bwMode="auto" r:id="rId45">
              <p14:nvContentPartPr>
                <p14:cNvPr id="40" name="Ink 39">
                  <a:extLst>
                    <a:ext uri="{FF2B5EF4-FFF2-40B4-BE49-F238E27FC236}">
                      <a16:creationId xmlns:a16="http://schemas.microsoft.com/office/drawing/2014/main" id="{0ACFA44C-FBBD-15B4-A8BD-27D64C52111E}"/>
                    </a:ext>
                  </a:extLst>
                </p14:cNvPr>
                <p14:cNvContentPartPr/>
                <p14:nvPr/>
              </p14:nvContentPartPr>
              <p14:xfrm>
                <a:off x="761072" y="2427868"/>
                <a:ext cx="1526040" cy="652680"/>
              </p14:xfrm>
            </p:contentPart>
          </mc:Choice>
          <mc:Fallback xmlns="">
            <p:pic>
              <p:nvPicPr>
                <p:cNvPr id="34" name="Ink 33">
                  <a:extLst>
                    <a:ext uri="{FF2B5EF4-FFF2-40B4-BE49-F238E27FC236}">
                      <a16:creationId xmlns:a16="http://schemas.microsoft.com/office/drawing/2014/main" id="{0866131B-9C07-406A-BE08-72342CC31951}"/>
                    </a:ext>
                  </a:extLst>
                </p:cNvPr>
                <p:cNvPicPr/>
                <p:nvPr/>
              </p:nvPicPr>
              <p:blipFill>
                <a:blip r:embed="rId46"/>
                <a:stretch>
                  <a:fillRect/>
                </a:stretch>
              </p:blipFill>
              <p:spPr>
                <a:xfrm>
                  <a:off x="752072" y="2419228"/>
                  <a:ext cx="1543680" cy="670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1" name="Ink 40">
                  <a:extLst>
                    <a:ext uri="{FF2B5EF4-FFF2-40B4-BE49-F238E27FC236}">
                      <a16:creationId xmlns:a16="http://schemas.microsoft.com/office/drawing/2014/main" id="{6C34883B-73FB-912A-CE2C-E5B05F52AECA}"/>
                    </a:ext>
                  </a:extLst>
                </p14:cNvPr>
                <p14:cNvContentPartPr/>
                <p14:nvPr/>
              </p14:nvContentPartPr>
              <p14:xfrm>
                <a:off x="1332637" y="3004002"/>
                <a:ext cx="10440" cy="131760"/>
              </p14:xfrm>
            </p:contentPart>
          </mc:Choice>
          <mc:Fallback xmlns="">
            <p:pic>
              <p:nvPicPr>
                <p:cNvPr id="57" name="Ink 56">
                  <a:extLst>
                    <a:ext uri="{FF2B5EF4-FFF2-40B4-BE49-F238E27FC236}">
                      <a16:creationId xmlns:a16="http://schemas.microsoft.com/office/drawing/2014/main" id="{7388A9D7-927C-4BA1-BDA9-36877CE25522}"/>
                    </a:ext>
                  </a:extLst>
                </p:cNvPr>
                <p:cNvPicPr/>
                <p:nvPr/>
              </p:nvPicPr>
              <p:blipFill>
                <a:blip r:embed="rId48"/>
                <a:stretch>
                  <a:fillRect/>
                </a:stretch>
              </p:blipFill>
              <p:spPr>
                <a:xfrm>
                  <a:off x="1323997" y="2995002"/>
                  <a:ext cx="28080" cy="149400"/>
                </a:xfrm>
                <a:prstGeom prst="rect">
                  <a:avLst/>
                </a:prstGeom>
              </p:spPr>
            </p:pic>
          </mc:Fallback>
        </mc:AlternateContent>
      </p:grpSp>
      <p:grpSp>
        <p:nvGrpSpPr>
          <p:cNvPr id="42" name="Group 41">
            <a:extLst>
              <a:ext uri="{FF2B5EF4-FFF2-40B4-BE49-F238E27FC236}">
                <a16:creationId xmlns:a16="http://schemas.microsoft.com/office/drawing/2014/main" id="{5DCD8D1D-5F9F-EA87-34DA-555778A75006}"/>
              </a:ext>
            </a:extLst>
          </p:cNvPr>
          <p:cNvGrpSpPr/>
          <p:nvPr/>
        </p:nvGrpSpPr>
        <p:grpSpPr>
          <a:xfrm>
            <a:off x="7374003" y="1688534"/>
            <a:ext cx="4480897" cy="991842"/>
            <a:chOff x="2465795" y="2347546"/>
            <a:chExt cx="4480897" cy="991842"/>
          </a:xfrm>
        </p:grpSpPr>
        <p:sp>
          <p:nvSpPr>
            <p:cNvPr id="43" name="Rectangle 42">
              <a:extLst>
                <a:ext uri="{FF2B5EF4-FFF2-40B4-BE49-F238E27FC236}">
                  <a16:creationId xmlns:a16="http://schemas.microsoft.com/office/drawing/2014/main" id="{F3D298D8-5089-65A6-1794-3734EE654627}"/>
                </a:ext>
              </a:extLst>
            </p:cNvPr>
            <p:cNvSpPr/>
            <p:nvPr/>
          </p:nvSpPr>
          <p:spPr>
            <a:xfrm>
              <a:off x="5272366" y="2347546"/>
              <a:ext cx="1674326" cy="99184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4" name="Group 43">
              <a:extLst>
                <a:ext uri="{FF2B5EF4-FFF2-40B4-BE49-F238E27FC236}">
                  <a16:creationId xmlns:a16="http://schemas.microsoft.com/office/drawing/2014/main" id="{B066DC26-095C-37DA-805A-9C2A5C1247F8}"/>
                </a:ext>
              </a:extLst>
            </p:cNvPr>
            <p:cNvGrpSpPr/>
            <p:nvPr/>
          </p:nvGrpSpPr>
          <p:grpSpPr>
            <a:xfrm flipH="1">
              <a:off x="2465795" y="2427868"/>
              <a:ext cx="2823491" cy="707894"/>
              <a:chOff x="-536379" y="2427868"/>
              <a:chExt cx="2823491" cy="707894"/>
            </a:xfrm>
          </p:grpSpPr>
          <mc:AlternateContent xmlns:mc="http://schemas.openxmlformats.org/markup-compatibility/2006" xmlns:p14="http://schemas.microsoft.com/office/powerpoint/2010/main">
            <mc:Choice Requires="p14">
              <p:contentPart p14:bwMode="auto" r:id="rId49">
                <p14:nvContentPartPr>
                  <p14:cNvPr id="45" name="Ink 44">
                    <a:extLst>
                      <a:ext uri="{FF2B5EF4-FFF2-40B4-BE49-F238E27FC236}">
                        <a16:creationId xmlns:a16="http://schemas.microsoft.com/office/drawing/2014/main" id="{08FFFFFE-6E89-7339-5D55-EB9EA4F5427B}"/>
                      </a:ext>
                    </a:extLst>
                  </p14:cNvPr>
                  <p14:cNvContentPartPr/>
                  <p14:nvPr/>
                </p14:nvContentPartPr>
                <p14:xfrm>
                  <a:off x="761072" y="2427868"/>
                  <a:ext cx="1526040" cy="652680"/>
                </p14:xfrm>
              </p:contentPart>
            </mc:Choice>
            <mc:Fallback xmlns="">
              <p:pic>
                <p:nvPicPr>
                  <p:cNvPr id="67" name="Ink 66">
                    <a:extLst>
                      <a:ext uri="{FF2B5EF4-FFF2-40B4-BE49-F238E27FC236}">
                        <a16:creationId xmlns:a16="http://schemas.microsoft.com/office/drawing/2014/main" id="{4CC3CE94-39F6-42BC-82E4-F8D6EDE5CB21}"/>
                      </a:ext>
                    </a:extLst>
                  </p:cNvPr>
                  <p:cNvPicPr/>
                  <p:nvPr/>
                </p:nvPicPr>
                <p:blipFill>
                  <a:blip r:embed="rId50"/>
                  <a:stretch>
                    <a:fillRect/>
                  </a:stretch>
                </p:blipFill>
                <p:spPr>
                  <a:xfrm>
                    <a:off x="752432" y="2419228"/>
                    <a:ext cx="1543680" cy="670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6" name="Ink 45">
                    <a:extLst>
                      <a:ext uri="{FF2B5EF4-FFF2-40B4-BE49-F238E27FC236}">
                        <a16:creationId xmlns:a16="http://schemas.microsoft.com/office/drawing/2014/main" id="{2864180A-0E9F-10A7-E020-05327CFE62CE}"/>
                      </a:ext>
                    </a:extLst>
                  </p14:cNvPr>
                  <p14:cNvContentPartPr/>
                  <p14:nvPr/>
                </p14:nvContentPartPr>
                <p14:xfrm>
                  <a:off x="1332637" y="3004002"/>
                  <a:ext cx="10440" cy="131760"/>
                </p14:xfrm>
              </p:contentPart>
            </mc:Choice>
            <mc:Fallback xmlns="">
              <p:pic>
                <p:nvPicPr>
                  <p:cNvPr id="68" name="Ink 67">
                    <a:extLst>
                      <a:ext uri="{FF2B5EF4-FFF2-40B4-BE49-F238E27FC236}">
                        <a16:creationId xmlns:a16="http://schemas.microsoft.com/office/drawing/2014/main" id="{77B35E66-4D2E-4C10-81FC-B2E819D413AA}"/>
                      </a:ext>
                    </a:extLst>
                  </p:cNvPr>
                  <p:cNvPicPr/>
                  <p:nvPr/>
                </p:nvPicPr>
                <p:blipFill>
                  <a:blip r:embed="rId52"/>
                  <a:stretch>
                    <a:fillRect/>
                  </a:stretch>
                </p:blipFill>
                <p:spPr>
                  <a:xfrm>
                    <a:off x="1323937" y="2995027"/>
                    <a:ext cx="27492" cy="149352"/>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7" name="Ink 46">
                    <a:extLst>
                      <a:ext uri="{FF2B5EF4-FFF2-40B4-BE49-F238E27FC236}">
                        <a16:creationId xmlns:a16="http://schemas.microsoft.com/office/drawing/2014/main" id="{8644B060-6398-1346-A0E4-4FB03D221288}"/>
                      </a:ext>
                    </a:extLst>
                  </p14:cNvPr>
                  <p14:cNvContentPartPr/>
                  <p14:nvPr/>
                </p14:nvContentPartPr>
                <p14:xfrm>
                  <a:off x="-536379" y="2988092"/>
                  <a:ext cx="10440" cy="131760"/>
                </p14:xfrm>
              </p:contentPart>
            </mc:Choice>
            <mc:Fallback xmlns="">
              <p:pic>
                <p:nvPicPr>
                  <p:cNvPr id="73" name="Ink 72">
                    <a:extLst>
                      <a:ext uri="{FF2B5EF4-FFF2-40B4-BE49-F238E27FC236}">
                        <a16:creationId xmlns:a16="http://schemas.microsoft.com/office/drawing/2014/main" id="{39496CB8-11DD-4E82-B4E1-D7883DBC368E}"/>
                      </a:ext>
                    </a:extLst>
                  </p:cNvPr>
                  <p:cNvPicPr/>
                  <p:nvPr/>
                </p:nvPicPr>
                <p:blipFill>
                  <a:blip r:embed="rId52"/>
                  <a:stretch>
                    <a:fillRect/>
                  </a:stretch>
                </p:blipFill>
                <p:spPr>
                  <a:xfrm>
                    <a:off x="-545079" y="2979117"/>
                    <a:ext cx="27492" cy="149352"/>
                  </a:xfrm>
                  <a:prstGeom prst="rect">
                    <a:avLst/>
                  </a:prstGeom>
                </p:spPr>
              </p:pic>
            </mc:Fallback>
          </mc:AlternateContent>
        </p:grpSp>
      </p:grpSp>
      <p:grpSp>
        <p:nvGrpSpPr>
          <p:cNvPr id="48" name="Group 47">
            <a:extLst>
              <a:ext uri="{FF2B5EF4-FFF2-40B4-BE49-F238E27FC236}">
                <a16:creationId xmlns:a16="http://schemas.microsoft.com/office/drawing/2014/main" id="{063596C3-82CA-A148-E584-67D318D9A566}"/>
              </a:ext>
            </a:extLst>
          </p:cNvPr>
          <p:cNvGrpSpPr/>
          <p:nvPr/>
        </p:nvGrpSpPr>
        <p:grpSpPr>
          <a:xfrm>
            <a:off x="10005253" y="2419016"/>
            <a:ext cx="1698840" cy="132840"/>
            <a:chOff x="5097046" y="3078028"/>
            <a:chExt cx="1698840" cy="132840"/>
          </a:xfrm>
        </p:grpSpPr>
        <mc:AlternateContent xmlns:mc="http://schemas.openxmlformats.org/markup-compatibility/2006" xmlns:p14="http://schemas.microsoft.com/office/powerpoint/2010/main">
          <mc:Choice Requires="p14">
            <p:contentPart p14:bwMode="auto" r:id="rId54">
              <p14:nvContentPartPr>
                <p14:cNvPr id="49" name="Ink 48">
                  <a:extLst>
                    <a:ext uri="{FF2B5EF4-FFF2-40B4-BE49-F238E27FC236}">
                      <a16:creationId xmlns:a16="http://schemas.microsoft.com/office/drawing/2014/main" id="{AFCF3DC4-2810-D58F-9646-E20771F297B3}"/>
                    </a:ext>
                  </a:extLst>
                </p14:cNvPr>
                <p14:cNvContentPartPr/>
                <p14:nvPr/>
              </p14:nvContentPartPr>
              <p14:xfrm>
                <a:off x="5097046" y="3136708"/>
                <a:ext cx="1698840" cy="12600"/>
              </p14:xfrm>
            </p:contentPart>
          </mc:Choice>
          <mc:Fallback xmlns="">
            <p:pic>
              <p:nvPicPr>
                <p:cNvPr id="47" name="Ink 46">
                  <a:extLst>
                    <a:ext uri="{FF2B5EF4-FFF2-40B4-BE49-F238E27FC236}">
                      <a16:creationId xmlns:a16="http://schemas.microsoft.com/office/drawing/2014/main" id="{BEFA2FA6-FE41-4737-BEE3-110D81DBE082}"/>
                    </a:ext>
                  </a:extLst>
                </p:cNvPr>
                <p:cNvPicPr/>
                <p:nvPr/>
              </p:nvPicPr>
              <p:blipFill>
                <a:blip r:embed="rId55"/>
                <a:stretch>
                  <a:fillRect/>
                </a:stretch>
              </p:blipFill>
              <p:spPr>
                <a:xfrm>
                  <a:off x="5088406" y="3128068"/>
                  <a:ext cx="17164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0" name="Ink 49">
                  <a:extLst>
                    <a:ext uri="{FF2B5EF4-FFF2-40B4-BE49-F238E27FC236}">
                      <a16:creationId xmlns:a16="http://schemas.microsoft.com/office/drawing/2014/main" id="{9ADCB509-40BD-EC5C-2000-4609BA46FA85}"/>
                    </a:ext>
                  </a:extLst>
                </p14:cNvPr>
                <p14:cNvContentPartPr/>
                <p14:nvPr/>
              </p14:nvContentPartPr>
              <p14:xfrm>
                <a:off x="5272366" y="3078028"/>
                <a:ext cx="33840" cy="132840"/>
              </p14:xfrm>
            </p:contentPart>
          </mc:Choice>
          <mc:Fallback xmlns="">
            <p:pic>
              <p:nvPicPr>
                <p:cNvPr id="48" name="Ink 47">
                  <a:extLst>
                    <a:ext uri="{FF2B5EF4-FFF2-40B4-BE49-F238E27FC236}">
                      <a16:creationId xmlns:a16="http://schemas.microsoft.com/office/drawing/2014/main" id="{2A16F66E-D0EC-4845-85BF-E430A381FB1B}"/>
                    </a:ext>
                  </a:extLst>
                </p:cNvPr>
                <p:cNvPicPr/>
                <p:nvPr/>
              </p:nvPicPr>
              <p:blipFill>
                <a:blip r:embed="rId57"/>
                <a:stretch>
                  <a:fillRect/>
                </a:stretch>
              </p:blipFill>
              <p:spPr>
                <a:xfrm>
                  <a:off x="5263366" y="3069028"/>
                  <a:ext cx="51480" cy="150480"/>
                </a:xfrm>
                <a:prstGeom prst="rect">
                  <a:avLst/>
                </a:prstGeom>
              </p:spPr>
            </p:pic>
          </mc:Fallback>
        </mc:AlternateContent>
      </p:grpSp>
      <p:grpSp>
        <p:nvGrpSpPr>
          <p:cNvPr id="51" name="Group 50">
            <a:extLst>
              <a:ext uri="{FF2B5EF4-FFF2-40B4-BE49-F238E27FC236}">
                <a16:creationId xmlns:a16="http://schemas.microsoft.com/office/drawing/2014/main" id="{2B0166A6-E2BF-BC2D-704E-B93D581E566E}"/>
              </a:ext>
            </a:extLst>
          </p:cNvPr>
          <p:cNvGrpSpPr/>
          <p:nvPr/>
        </p:nvGrpSpPr>
        <p:grpSpPr>
          <a:xfrm>
            <a:off x="10214413" y="2510996"/>
            <a:ext cx="350474" cy="119880"/>
            <a:chOff x="1346926" y="3186748"/>
            <a:chExt cx="622080" cy="113400"/>
          </a:xfrm>
        </p:grpSpPr>
        <mc:AlternateContent xmlns:mc="http://schemas.openxmlformats.org/markup-compatibility/2006" xmlns:p14="http://schemas.microsoft.com/office/powerpoint/2010/main">
          <mc:Choice Requires="p14">
            <p:contentPart p14:bwMode="auto" r:id="rId58">
              <p14:nvContentPartPr>
                <p14:cNvPr id="52" name="Ink 51">
                  <a:extLst>
                    <a:ext uri="{FF2B5EF4-FFF2-40B4-BE49-F238E27FC236}">
                      <a16:creationId xmlns:a16="http://schemas.microsoft.com/office/drawing/2014/main" id="{526A97DC-A4C3-77A9-C024-0AF74DD565B0}"/>
                    </a:ext>
                  </a:extLst>
                </p14:cNvPr>
                <p14:cNvContentPartPr/>
                <p14:nvPr/>
              </p14:nvContentPartPr>
              <p14:xfrm>
                <a:off x="1346926" y="3241828"/>
                <a:ext cx="589320" cy="22320"/>
              </p14:xfrm>
            </p:contentPart>
          </mc:Choice>
          <mc:Fallback xmlns="">
            <p:pic>
              <p:nvPicPr>
                <p:cNvPr id="70" name="Ink 69">
                  <a:extLst>
                    <a:ext uri="{FF2B5EF4-FFF2-40B4-BE49-F238E27FC236}">
                      <a16:creationId xmlns:a16="http://schemas.microsoft.com/office/drawing/2014/main" id="{482C424F-F566-46DC-B137-526FF0898D8F}"/>
                    </a:ext>
                  </a:extLst>
                </p:cNvPr>
                <p:cNvPicPr/>
                <p:nvPr/>
              </p:nvPicPr>
              <p:blipFill>
                <a:blip r:embed="rId42"/>
                <a:stretch>
                  <a:fillRect/>
                </a:stretch>
              </p:blipFill>
              <p:spPr>
                <a:xfrm>
                  <a:off x="1330964" y="3233373"/>
                  <a:ext cx="620606" cy="38891"/>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3" name="Ink 52">
                  <a:extLst>
                    <a:ext uri="{FF2B5EF4-FFF2-40B4-BE49-F238E27FC236}">
                      <a16:creationId xmlns:a16="http://schemas.microsoft.com/office/drawing/2014/main" id="{D98FF0A4-6F2D-5073-805B-240159ECEB44}"/>
                    </a:ext>
                  </a:extLst>
                </p14:cNvPr>
                <p14:cNvContentPartPr/>
                <p14:nvPr/>
              </p14:nvContentPartPr>
              <p14:xfrm>
                <a:off x="1865326" y="3186748"/>
                <a:ext cx="103680" cy="113400"/>
              </p14:xfrm>
            </p:contentPart>
          </mc:Choice>
          <mc:Fallback xmlns="">
            <p:pic>
              <p:nvPicPr>
                <p:cNvPr id="71" name="Ink 70">
                  <a:extLst>
                    <a:ext uri="{FF2B5EF4-FFF2-40B4-BE49-F238E27FC236}">
                      <a16:creationId xmlns:a16="http://schemas.microsoft.com/office/drawing/2014/main" id="{D6E0B5D5-B74E-4C71-9BDB-DB3F53EB859A}"/>
                    </a:ext>
                  </a:extLst>
                </p:cNvPr>
                <p:cNvPicPr/>
                <p:nvPr/>
              </p:nvPicPr>
              <p:blipFill>
                <a:blip r:embed="rId44"/>
                <a:stretch>
                  <a:fillRect/>
                </a:stretch>
              </p:blipFill>
              <p:spPr>
                <a:xfrm>
                  <a:off x="1849424" y="3178234"/>
                  <a:ext cx="134848" cy="130086"/>
                </a:xfrm>
                <a:prstGeom prst="rect">
                  <a:avLst/>
                </a:prstGeom>
              </p:spPr>
            </p:pic>
          </mc:Fallback>
        </mc:AlternateContent>
      </p:grpSp>
      <p:grpSp>
        <p:nvGrpSpPr>
          <p:cNvPr id="54" name="Group 53">
            <a:extLst>
              <a:ext uri="{FF2B5EF4-FFF2-40B4-BE49-F238E27FC236}">
                <a16:creationId xmlns:a16="http://schemas.microsoft.com/office/drawing/2014/main" id="{01CE90E4-F3EA-E352-3331-C759931A64FE}"/>
              </a:ext>
            </a:extLst>
          </p:cNvPr>
          <p:cNvGrpSpPr/>
          <p:nvPr/>
        </p:nvGrpSpPr>
        <p:grpSpPr>
          <a:xfrm>
            <a:off x="5982418" y="4272142"/>
            <a:ext cx="1543680" cy="142920"/>
            <a:chOff x="971097" y="4916895"/>
            <a:chExt cx="1543680" cy="142920"/>
          </a:xfrm>
        </p:grpSpPr>
        <mc:AlternateContent xmlns:mc="http://schemas.openxmlformats.org/markup-compatibility/2006" xmlns:p14="http://schemas.microsoft.com/office/powerpoint/2010/main">
          <mc:Choice Requires="p14">
            <p:contentPart p14:bwMode="auto" r:id="rId60">
              <p14:nvContentPartPr>
                <p14:cNvPr id="55" name="Ink 54">
                  <a:extLst>
                    <a:ext uri="{FF2B5EF4-FFF2-40B4-BE49-F238E27FC236}">
                      <a16:creationId xmlns:a16="http://schemas.microsoft.com/office/drawing/2014/main" id="{E3B4E920-CEDA-1035-928F-43EAD76E657A}"/>
                    </a:ext>
                  </a:extLst>
                </p14:cNvPr>
                <p14:cNvContentPartPr/>
                <p14:nvPr/>
              </p14:nvContentPartPr>
              <p14:xfrm>
                <a:off x="971097" y="4966935"/>
                <a:ext cx="1543680" cy="23040"/>
              </p14:xfrm>
            </p:contentPart>
          </mc:Choice>
          <mc:Fallback xmlns="">
            <p:pic>
              <p:nvPicPr>
                <p:cNvPr id="74" name="Ink 73">
                  <a:extLst>
                    <a:ext uri="{FF2B5EF4-FFF2-40B4-BE49-F238E27FC236}">
                      <a16:creationId xmlns:a16="http://schemas.microsoft.com/office/drawing/2014/main" id="{78CFA79A-86A8-4ED0-B8E1-09D7A852BEBC}"/>
                    </a:ext>
                  </a:extLst>
                </p:cNvPr>
                <p:cNvPicPr/>
                <p:nvPr/>
              </p:nvPicPr>
              <p:blipFill>
                <a:blip r:embed="rId61"/>
                <a:stretch>
                  <a:fillRect/>
                </a:stretch>
              </p:blipFill>
              <p:spPr>
                <a:xfrm>
                  <a:off x="962457" y="4957935"/>
                  <a:ext cx="15613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6" name="Ink 55">
                  <a:extLst>
                    <a:ext uri="{FF2B5EF4-FFF2-40B4-BE49-F238E27FC236}">
                      <a16:creationId xmlns:a16="http://schemas.microsoft.com/office/drawing/2014/main" id="{630E2F24-428B-4BF7-CE30-9C11BD02A677}"/>
                    </a:ext>
                  </a:extLst>
                </p14:cNvPr>
                <p14:cNvContentPartPr/>
                <p14:nvPr/>
              </p14:nvContentPartPr>
              <p14:xfrm>
                <a:off x="1273497" y="4916895"/>
                <a:ext cx="21600" cy="142920"/>
              </p14:xfrm>
            </p:contentPart>
          </mc:Choice>
          <mc:Fallback xmlns="">
            <p:pic>
              <p:nvPicPr>
                <p:cNvPr id="75" name="Ink 74">
                  <a:extLst>
                    <a:ext uri="{FF2B5EF4-FFF2-40B4-BE49-F238E27FC236}">
                      <a16:creationId xmlns:a16="http://schemas.microsoft.com/office/drawing/2014/main" id="{79A91DEC-AADD-4B18-94F6-019CC3F5FD3D}"/>
                    </a:ext>
                  </a:extLst>
                </p:cNvPr>
                <p:cNvPicPr/>
                <p:nvPr/>
              </p:nvPicPr>
              <p:blipFill>
                <a:blip r:embed="rId63"/>
                <a:stretch>
                  <a:fillRect/>
                </a:stretch>
              </p:blipFill>
              <p:spPr>
                <a:xfrm>
                  <a:off x="1264497" y="4907895"/>
                  <a:ext cx="39240" cy="160560"/>
                </a:xfrm>
                <a:prstGeom prst="rect">
                  <a:avLst/>
                </a:prstGeom>
              </p:spPr>
            </p:pic>
          </mc:Fallback>
        </mc:AlternateContent>
      </p:grpSp>
      <p:grpSp>
        <p:nvGrpSpPr>
          <p:cNvPr id="57" name="Group 56">
            <a:extLst>
              <a:ext uri="{FF2B5EF4-FFF2-40B4-BE49-F238E27FC236}">
                <a16:creationId xmlns:a16="http://schemas.microsoft.com/office/drawing/2014/main" id="{D778B5EA-630A-E4E0-EB54-D617EA0F000B}"/>
              </a:ext>
            </a:extLst>
          </p:cNvPr>
          <p:cNvGrpSpPr/>
          <p:nvPr/>
        </p:nvGrpSpPr>
        <p:grpSpPr>
          <a:xfrm>
            <a:off x="7526098" y="3797262"/>
            <a:ext cx="260280" cy="193680"/>
            <a:chOff x="2731486" y="2673388"/>
            <a:chExt cx="260280" cy="193680"/>
          </a:xfrm>
        </p:grpSpPr>
        <mc:AlternateContent xmlns:mc="http://schemas.openxmlformats.org/markup-compatibility/2006" xmlns:p14="http://schemas.microsoft.com/office/powerpoint/2010/main">
          <mc:Choice Requires="p14">
            <p:contentPart p14:bwMode="auto" r:id="rId64">
              <p14:nvContentPartPr>
                <p14:cNvPr id="58" name="Ink 57">
                  <a:extLst>
                    <a:ext uri="{FF2B5EF4-FFF2-40B4-BE49-F238E27FC236}">
                      <a16:creationId xmlns:a16="http://schemas.microsoft.com/office/drawing/2014/main" id="{D6764B63-7094-ED79-C6F7-C1BD3BD83AF2}"/>
                    </a:ext>
                  </a:extLst>
                </p14:cNvPr>
                <p14:cNvContentPartPr/>
                <p14:nvPr/>
              </p14:nvContentPartPr>
              <p14:xfrm>
                <a:off x="2731486" y="2682748"/>
                <a:ext cx="184680" cy="178200"/>
              </p14:xfrm>
            </p:contentPart>
          </mc:Choice>
          <mc:Fallback xmlns="">
            <p:pic>
              <p:nvPicPr>
                <p:cNvPr id="83" name="Ink 82">
                  <a:extLst>
                    <a:ext uri="{FF2B5EF4-FFF2-40B4-BE49-F238E27FC236}">
                      <a16:creationId xmlns:a16="http://schemas.microsoft.com/office/drawing/2014/main" id="{674FC905-28AD-4139-8441-81C95EFD3B6D}"/>
                    </a:ext>
                  </a:extLst>
                </p:cNvPr>
                <p:cNvPicPr/>
                <p:nvPr/>
              </p:nvPicPr>
              <p:blipFill>
                <a:blip r:embed="rId24"/>
                <a:stretch>
                  <a:fillRect/>
                </a:stretch>
              </p:blipFill>
              <p:spPr>
                <a:xfrm>
                  <a:off x="2722486" y="2673748"/>
                  <a:ext cx="2023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9" name="Ink 58">
                  <a:extLst>
                    <a:ext uri="{FF2B5EF4-FFF2-40B4-BE49-F238E27FC236}">
                      <a16:creationId xmlns:a16="http://schemas.microsoft.com/office/drawing/2014/main" id="{0C9015FA-C277-08CF-CB29-C384F1A98211}"/>
                    </a:ext>
                  </a:extLst>
                </p14:cNvPr>
                <p14:cNvContentPartPr/>
                <p14:nvPr/>
              </p14:nvContentPartPr>
              <p14:xfrm>
                <a:off x="2806726" y="2673388"/>
                <a:ext cx="69840" cy="193680"/>
              </p14:xfrm>
            </p:contentPart>
          </mc:Choice>
          <mc:Fallback xmlns="">
            <p:pic>
              <p:nvPicPr>
                <p:cNvPr id="84" name="Ink 83">
                  <a:extLst>
                    <a:ext uri="{FF2B5EF4-FFF2-40B4-BE49-F238E27FC236}">
                      <a16:creationId xmlns:a16="http://schemas.microsoft.com/office/drawing/2014/main" id="{5DF35D83-7B90-415E-B2E5-2655C80FF81D}"/>
                    </a:ext>
                  </a:extLst>
                </p:cNvPr>
                <p:cNvPicPr/>
                <p:nvPr/>
              </p:nvPicPr>
              <p:blipFill>
                <a:blip r:embed="rId26"/>
                <a:stretch>
                  <a:fillRect/>
                </a:stretch>
              </p:blipFill>
              <p:spPr>
                <a:xfrm>
                  <a:off x="2797726" y="2664748"/>
                  <a:ext cx="874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0" name="Ink 59">
                  <a:extLst>
                    <a:ext uri="{FF2B5EF4-FFF2-40B4-BE49-F238E27FC236}">
                      <a16:creationId xmlns:a16="http://schemas.microsoft.com/office/drawing/2014/main" id="{5B90D8F0-AEDE-9487-17B3-1638E5138DEE}"/>
                    </a:ext>
                  </a:extLst>
                </p14:cNvPr>
                <p14:cNvContentPartPr/>
                <p14:nvPr/>
              </p14:nvContentPartPr>
              <p14:xfrm>
                <a:off x="2736526" y="2735668"/>
                <a:ext cx="255240" cy="49680"/>
              </p14:xfrm>
            </p:contentPart>
          </mc:Choice>
          <mc:Fallback xmlns="">
            <p:pic>
              <p:nvPicPr>
                <p:cNvPr id="85" name="Ink 84">
                  <a:extLst>
                    <a:ext uri="{FF2B5EF4-FFF2-40B4-BE49-F238E27FC236}">
                      <a16:creationId xmlns:a16="http://schemas.microsoft.com/office/drawing/2014/main" id="{BE804183-E98B-4A57-AD47-2BF8F4F91840}"/>
                    </a:ext>
                  </a:extLst>
                </p:cNvPr>
                <p:cNvPicPr/>
                <p:nvPr/>
              </p:nvPicPr>
              <p:blipFill>
                <a:blip r:embed="rId28"/>
                <a:stretch>
                  <a:fillRect/>
                </a:stretch>
              </p:blipFill>
              <p:spPr>
                <a:xfrm>
                  <a:off x="2727886" y="2727028"/>
                  <a:ext cx="272880" cy="67320"/>
                </a:xfrm>
                <a:prstGeom prst="rect">
                  <a:avLst/>
                </a:prstGeom>
              </p:spPr>
            </p:pic>
          </mc:Fallback>
        </mc:AlternateContent>
      </p:grpSp>
      <p:grpSp>
        <p:nvGrpSpPr>
          <p:cNvPr id="61" name="Group 60">
            <a:extLst>
              <a:ext uri="{FF2B5EF4-FFF2-40B4-BE49-F238E27FC236}">
                <a16:creationId xmlns:a16="http://schemas.microsoft.com/office/drawing/2014/main" id="{3E6D0232-17D0-3054-402B-5770F5991BB4}"/>
              </a:ext>
            </a:extLst>
          </p:cNvPr>
          <p:cNvGrpSpPr/>
          <p:nvPr/>
        </p:nvGrpSpPr>
        <p:grpSpPr>
          <a:xfrm>
            <a:off x="9718127" y="3890142"/>
            <a:ext cx="240120" cy="86400"/>
            <a:chOff x="4706806" y="2766268"/>
            <a:chExt cx="240120" cy="86400"/>
          </a:xfrm>
        </p:grpSpPr>
        <mc:AlternateContent xmlns:mc="http://schemas.openxmlformats.org/markup-compatibility/2006" xmlns:p14="http://schemas.microsoft.com/office/powerpoint/2010/main">
          <mc:Choice Requires="p14">
            <p:contentPart p14:bwMode="auto" r:id="rId67">
              <p14:nvContentPartPr>
                <p14:cNvPr id="62" name="Ink 61">
                  <a:extLst>
                    <a:ext uri="{FF2B5EF4-FFF2-40B4-BE49-F238E27FC236}">
                      <a16:creationId xmlns:a16="http://schemas.microsoft.com/office/drawing/2014/main" id="{F7F575F8-47EA-7797-3D59-A86D654546F2}"/>
                    </a:ext>
                  </a:extLst>
                </p14:cNvPr>
                <p14:cNvContentPartPr/>
                <p14:nvPr/>
              </p14:nvContentPartPr>
              <p14:xfrm>
                <a:off x="4706806" y="2766268"/>
                <a:ext cx="190800" cy="20520"/>
              </p14:xfrm>
            </p:contentPart>
          </mc:Choice>
          <mc:Fallback xmlns="">
            <p:pic>
              <p:nvPicPr>
                <p:cNvPr id="87" name="Ink 86">
                  <a:extLst>
                    <a:ext uri="{FF2B5EF4-FFF2-40B4-BE49-F238E27FC236}">
                      <a16:creationId xmlns:a16="http://schemas.microsoft.com/office/drawing/2014/main" id="{6A0F40ED-8324-4026-BFA4-58AC9EE5CA58}"/>
                    </a:ext>
                  </a:extLst>
                </p:cNvPr>
                <p:cNvPicPr/>
                <p:nvPr/>
              </p:nvPicPr>
              <p:blipFill>
                <a:blip r:embed="rId34"/>
                <a:stretch>
                  <a:fillRect/>
                </a:stretch>
              </p:blipFill>
              <p:spPr>
                <a:xfrm>
                  <a:off x="4698166" y="2757268"/>
                  <a:ext cx="208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3" name="Ink 62">
                  <a:extLst>
                    <a:ext uri="{FF2B5EF4-FFF2-40B4-BE49-F238E27FC236}">
                      <a16:creationId xmlns:a16="http://schemas.microsoft.com/office/drawing/2014/main" id="{3557279A-0A8B-EE4A-23E0-70309E136943}"/>
                    </a:ext>
                  </a:extLst>
                </p14:cNvPr>
                <p14:cNvContentPartPr/>
                <p14:nvPr/>
              </p14:nvContentPartPr>
              <p14:xfrm>
                <a:off x="4744966" y="2846548"/>
                <a:ext cx="201960" cy="6120"/>
              </p14:xfrm>
            </p:contentPart>
          </mc:Choice>
          <mc:Fallback xmlns="">
            <p:pic>
              <p:nvPicPr>
                <p:cNvPr id="88" name="Ink 87">
                  <a:extLst>
                    <a:ext uri="{FF2B5EF4-FFF2-40B4-BE49-F238E27FC236}">
                      <a16:creationId xmlns:a16="http://schemas.microsoft.com/office/drawing/2014/main" id="{DC5589AF-6E2C-40FD-AC59-1DE1188C96CF}"/>
                    </a:ext>
                  </a:extLst>
                </p:cNvPr>
                <p:cNvPicPr/>
                <p:nvPr/>
              </p:nvPicPr>
              <p:blipFill>
                <a:blip r:embed="rId36"/>
                <a:stretch>
                  <a:fillRect/>
                </a:stretch>
              </p:blipFill>
              <p:spPr>
                <a:xfrm>
                  <a:off x="4735966" y="2837908"/>
                  <a:ext cx="219600" cy="23760"/>
                </a:xfrm>
                <a:prstGeom prst="rect">
                  <a:avLst/>
                </a:prstGeom>
              </p:spPr>
            </p:pic>
          </mc:Fallback>
        </mc:AlternateContent>
      </p:grpSp>
      <p:grpSp>
        <p:nvGrpSpPr>
          <p:cNvPr id="64" name="Group 63">
            <a:extLst>
              <a:ext uri="{FF2B5EF4-FFF2-40B4-BE49-F238E27FC236}">
                <a16:creationId xmlns:a16="http://schemas.microsoft.com/office/drawing/2014/main" id="{9DD37845-9652-0329-88A3-6AF5BF7F1E5F}"/>
              </a:ext>
            </a:extLst>
          </p:cNvPr>
          <p:cNvGrpSpPr/>
          <p:nvPr/>
        </p:nvGrpSpPr>
        <p:grpSpPr>
          <a:xfrm>
            <a:off x="8075447" y="4272142"/>
            <a:ext cx="1543680" cy="142920"/>
            <a:chOff x="971097" y="4916895"/>
            <a:chExt cx="1543680" cy="142920"/>
          </a:xfrm>
        </p:grpSpPr>
        <mc:AlternateContent xmlns:mc="http://schemas.openxmlformats.org/markup-compatibility/2006" xmlns:p14="http://schemas.microsoft.com/office/powerpoint/2010/main">
          <mc:Choice Requires="p14">
            <p:contentPart p14:bwMode="auto" r:id="rId69">
              <p14:nvContentPartPr>
                <p14:cNvPr id="65" name="Ink 64">
                  <a:extLst>
                    <a:ext uri="{FF2B5EF4-FFF2-40B4-BE49-F238E27FC236}">
                      <a16:creationId xmlns:a16="http://schemas.microsoft.com/office/drawing/2014/main" id="{A85AA5B3-C556-B65C-FF58-62645E4035CD}"/>
                    </a:ext>
                  </a:extLst>
                </p14:cNvPr>
                <p14:cNvContentPartPr/>
                <p14:nvPr/>
              </p14:nvContentPartPr>
              <p14:xfrm>
                <a:off x="971097" y="4966935"/>
                <a:ext cx="1543680" cy="23040"/>
              </p14:xfrm>
            </p:contentPart>
          </mc:Choice>
          <mc:Fallback xmlns="">
            <p:pic>
              <p:nvPicPr>
                <p:cNvPr id="90" name="Ink 89">
                  <a:extLst>
                    <a:ext uri="{FF2B5EF4-FFF2-40B4-BE49-F238E27FC236}">
                      <a16:creationId xmlns:a16="http://schemas.microsoft.com/office/drawing/2014/main" id="{C40D6B80-0E32-4712-88CE-97E2E91646B1}"/>
                    </a:ext>
                  </a:extLst>
                </p:cNvPr>
                <p:cNvPicPr/>
                <p:nvPr/>
              </p:nvPicPr>
              <p:blipFill>
                <a:blip r:embed="rId61"/>
                <a:stretch>
                  <a:fillRect/>
                </a:stretch>
              </p:blipFill>
              <p:spPr>
                <a:xfrm>
                  <a:off x="962457" y="4957935"/>
                  <a:ext cx="15613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6" name="Ink 65">
                  <a:extLst>
                    <a:ext uri="{FF2B5EF4-FFF2-40B4-BE49-F238E27FC236}">
                      <a16:creationId xmlns:a16="http://schemas.microsoft.com/office/drawing/2014/main" id="{0EC62543-7099-2302-E395-B8239A43FB29}"/>
                    </a:ext>
                  </a:extLst>
                </p14:cNvPr>
                <p14:cNvContentPartPr/>
                <p14:nvPr/>
              </p14:nvContentPartPr>
              <p14:xfrm>
                <a:off x="1273497" y="4916895"/>
                <a:ext cx="21600" cy="142920"/>
              </p14:xfrm>
            </p:contentPart>
          </mc:Choice>
          <mc:Fallback xmlns="">
            <p:pic>
              <p:nvPicPr>
                <p:cNvPr id="91" name="Ink 90">
                  <a:extLst>
                    <a:ext uri="{FF2B5EF4-FFF2-40B4-BE49-F238E27FC236}">
                      <a16:creationId xmlns:a16="http://schemas.microsoft.com/office/drawing/2014/main" id="{903A4A81-5AF3-46EB-912A-441440BB1FA6}"/>
                    </a:ext>
                  </a:extLst>
                </p:cNvPr>
                <p:cNvPicPr/>
                <p:nvPr/>
              </p:nvPicPr>
              <p:blipFill>
                <a:blip r:embed="rId63"/>
                <a:stretch>
                  <a:fillRect/>
                </a:stretch>
              </p:blipFill>
              <p:spPr>
                <a:xfrm>
                  <a:off x="1264497" y="4907895"/>
                  <a:ext cx="39240" cy="16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
            <p14:nvContentPartPr>
              <p14:cNvPr id="67" name="Ink 66">
                <a:extLst>
                  <a:ext uri="{FF2B5EF4-FFF2-40B4-BE49-F238E27FC236}">
                    <a16:creationId xmlns:a16="http://schemas.microsoft.com/office/drawing/2014/main" id="{A7D0AAED-4281-FEF7-767C-F2CC703D35B9}"/>
                  </a:ext>
                </a:extLst>
              </p14:cNvPr>
              <p14:cNvContentPartPr/>
              <p14:nvPr/>
            </p14:nvContentPartPr>
            <p14:xfrm>
              <a:off x="5960264" y="3557192"/>
              <a:ext cx="1306800" cy="727200"/>
            </p14:xfrm>
          </p:contentPart>
        </mc:Choice>
        <mc:Fallback xmlns="">
          <p:pic>
            <p:nvPicPr>
              <p:cNvPr id="67" name="Ink 66">
                <a:extLst>
                  <a:ext uri="{FF2B5EF4-FFF2-40B4-BE49-F238E27FC236}">
                    <a16:creationId xmlns:a16="http://schemas.microsoft.com/office/drawing/2014/main" id="{A7D0AAED-4281-FEF7-767C-F2CC703D35B9}"/>
                  </a:ext>
                </a:extLst>
              </p:cNvPr>
              <p:cNvPicPr/>
              <p:nvPr/>
            </p:nvPicPr>
            <p:blipFill>
              <a:blip r:embed="rId72"/>
              <a:stretch>
                <a:fillRect/>
              </a:stretch>
            </p:blipFill>
            <p:spPr>
              <a:xfrm>
                <a:off x="5951264" y="3548192"/>
                <a:ext cx="1324440" cy="744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8" name="Ink 67">
                <a:extLst>
                  <a:ext uri="{FF2B5EF4-FFF2-40B4-BE49-F238E27FC236}">
                    <a16:creationId xmlns:a16="http://schemas.microsoft.com/office/drawing/2014/main" id="{FCD10E95-5B8F-10C3-A831-408B2EA9B69F}"/>
                  </a:ext>
                </a:extLst>
              </p14:cNvPr>
              <p14:cNvContentPartPr/>
              <p14:nvPr/>
            </p14:nvContentPartPr>
            <p14:xfrm>
              <a:off x="8075447" y="3557192"/>
              <a:ext cx="1306800" cy="727200"/>
            </p14:xfrm>
          </p:contentPart>
        </mc:Choice>
        <mc:Fallback xmlns="">
          <p:pic>
            <p:nvPicPr>
              <p:cNvPr id="68" name="Ink 67">
                <a:extLst>
                  <a:ext uri="{FF2B5EF4-FFF2-40B4-BE49-F238E27FC236}">
                    <a16:creationId xmlns:a16="http://schemas.microsoft.com/office/drawing/2014/main" id="{FCD10E95-5B8F-10C3-A831-408B2EA9B69F}"/>
                  </a:ext>
                </a:extLst>
              </p:cNvPr>
              <p:cNvPicPr/>
              <p:nvPr/>
            </p:nvPicPr>
            <p:blipFill>
              <a:blip r:embed="rId74"/>
              <a:stretch>
                <a:fillRect/>
              </a:stretch>
            </p:blipFill>
            <p:spPr>
              <a:xfrm>
                <a:off x="8066447" y="3548192"/>
                <a:ext cx="1324440" cy="744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9" name="Ink 68">
                <a:extLst>
                  <a:ext uri="{FF2B5EF4-FFF2-40B4-BE49-F238E27FC236}">
                    <a16:creationId xmlns:a16="http://schemas.microsoft.com/office/drawing/2014/main" id="{64BDEE5C-B0F6-BCA1-109E-99CFBAF86A53}"/>
                  </a:ext>
                </a:extLst>
              </p14:cNvPr>
              <p14:cNvContentPartPr/>
              <p14:nvPr/>
            </p14:nvContentPartPr>
            <p14:xfrm>
              <a:off x="10160347" y="3331480"/>
              <a:ext cx="1342834" cy="941032"/>
            </p14:xfrm>
          </p:contentPart>
        </mc:Choice>
        <mc:Fallback xmlns="">
          <p:pic>
            <p:nvPicPr>
              <p:cNvPr id="69" name="Ink 68">
                <a:extLst>
                  <a:ext uri="{FF2B5EF4-FFF2-40B4-BE49-F238E27FC236}">
                    <a16:creationId xmlns:a16="http://schemas.microsoft.com/office/drawing/2014/main" id="{64BDEE5C-B0F6-BCA1-109E-99CFBAF86A53}"/>
                  </a:ext>
                </a:extLst>
              </p:cNvPr>
              <p:cNvPicPr/>
              <p:nvPr/>
            </p:nvPicPr>
            <p:blipFill>
              <a:blip r:embed="rId76"/>
              <a:stretch>
                <a:fillRect/>
              </a:stretch>
            </p:blipFill>
            <p:spPr>
              <a:xfrm>
                <a:off x="10151347" y="3322480"/>
                <a:ext cx="1360474" cy="958672"/>
              </a:xfrm>
              <a:prstGeom prst="rect">
                <a:avLst/>
              </a:prstGeom>
            </p:spPr>
          </p:pic>
        </mc:Fallback>
      </mc:AlternateContent>
      <p:grpSp>
        <p:nvGrpSpPr>
          <p:cNvPr id="70" name="Group 69">
            <a:extLst>
              <a:ext uri="{FF2B5EF4-FFF2-40B4-BE49-F238E27FC236}">
                <a16:creationId xmlns:a16="http://schemas.microsoft.com/office/drawing/2014/main" id="{BAA63C1D-FCB7-C78B-F65B-89AD345DD85D}"/>
              </a:ext>
            </a:extLst>
          </p:cNvPr>
          <p:cNvGrpSpPr/>
          <p:nvPr/>
        </p:nvGrpSpPr>
        <p:grpSpPr>
          <a:xfrm>
            <a:off x="7040349" y="3304347"/>
            <a:ext cx="4679321" cy="1161997"/>
            <a:chOff x="2029027" y="4115235"/>
            <a:chExt cx="4679321" cy="1161997"/>
          </a:xfrm>
        </p:grpSpPr>
        <p:sp>
          <p:nvSpPr>
            <p:cNvPr id="71" name="Rectangle 70">
              <a:extLst>
                <a:ext uri="{FF2B5EF4-FFF2-40B4-BE49-F238E27FC236}">
                  <a16:creationId xmlns:a16="http://schemas.microsoft.com/office/drawing/2014/main" id="{5A88E7BC-A2D7-60C5-6A2C-037A671F11AE}"/>
                </a:ext>
              </a:extLst>
            </p:cNvPr>
            <p:cNvSpPr/>
            <p:nvPr/>
          </p:nvSpPr>
          <p:spPr>
            <a:xfrm>
              <a:off x="5034022" y="4115235"/>
              <a:ext cx="1674326" cy="116199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77">
              <p14:nvContentPartPr>
                <p14:cNvPr id="72" name="Ink 71">
                  <a:extLst>
                    <a:ext uri="{FF2B5EF4-FFF2-40B4-BE49-F238E27FC236}">
                      <a16:creationId xmlns:a16="http://schemas.microsoft.com/office/drawing/2014/main" id="{A1A4B53C-94B2-2F74-505C-65BE6D33A4A9}"/>
                    </a:ext>
                  </a:extLst>
                </p14:cNvPr>
                <p14:cNvContentPartPr/>
                <p14:nvPr/>
              </p14:nvContentPartPr>
              <p14:xfrm flipH="1">
                <a:off x="5061267" y="5022046"/>
                <a:ext cx="10440" cy="131760"/>
              </p14:xfrm>
            </p:contentPart>
          </mc:Choice>
          <mc:Fallback xmlns="">
            <p:pic>
              <p:nvPicPr>
                <p:cNvPr id="102" name="Ink 101">
                  <a:extLst>
                    <a:ext uri="{FF2B5EF4-FFF2-40B4-BE49-F238E27FC236}">
                      <a16:creationId xmlns:a16="http://schemas.microsoft.com/office/drawing/2014/main" id="{4F53F994-5521-4864-BDC2-0F9554F771B0}"/>
                    </a:ext>
                  </a:extLst>
                </p:cNvPr>
                <p:cNvPicPr/>
                <p:nvPr/>
              </p:nvPicPr>
              <p:blipFill>
                <a:blip r:embed="rId52"/>
                <a:stretch>
                  <a:fillRect/>
                </a:stretch>
              </p:blipFill>
              <p:spPr>
                <a:xfrm flipH="1">
                  <a:off x="5052567" y="5013071"/>
                  <a:ext cx="27492" cy="149352"/>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F364DA2A-907C-8DD3-58AA-3DFB80A428AE}"/>
                    </a:ext>
                  </a:extLst>
                </p14:cNvPr>
                <p14:cNvContentPartPr/>
                <p14:nvPr/>
              </p14:nvContentPartPr>
              <p14:xfrm flipH="1">
                <a:off x="2029027" y="4368081"/>
                <a:ext cx="1306800" cy="727200"/>
              </p14:xfrm>
            </p:contentPart>
          </mc:Choice>
          <mc:Fallback xmlns="">
            <p:pic>
              <p:nvPicPr>
                <p:cNvPr id="104" name="Ink 103">
                  <a:extLst>
                    <a:ext uri="{FF2B5EF4-FFF2-40B4-BE49-F238E27FC236}">
                      <a16:creationId xmlns:a16="http://schemas.microsoft.com/office/drawing/2014/main" id="{401C9581-1230-4F1F-B60C-E4E685D477FF}"/>
                    </a:ext>
                  </a:extLst>
                </p:cNvPr>
                <p:cNvPicPr/>
                <p:nvPr/>
              </p:nvPicPr>
              <p:blipFill>
                <a:blip r:embed="rId79"/>
                <a:stretch>
                  <a:fillRect/>
                </a:stretch>
              </p:blipFill>
              <p:spPr>
                <a:xfrm flipH="1">
                  <a:off x="2020387" y="4359441"/>
                  <a:ext cx="1324440" cy="744840"/>
                </a:xfrm>
                <a:prstGeom prst="rect">
                  <a:avLst/>
                </a:prstGeom>
              </p:spPr>
            </p:pic>
          </mc:Fallback>
        </mc:AlternateContent>
      </p:grpSp>
      <p:grpSp>
        <p:nvGrpSpPr>
          <p:cNvPr id="74" name="Group 73">
            <a:extLst>
              <a:ext uri="{FF2B5EF4-FFF2-40B4-BE49-F238E27FC236}">
                <a16:creationId xmlns:a16="http://schemas.microsoft.com/office/drawing/2014/main" id="{C2595CE1-80BD-ED45-CB2F-B5791ECC14D1}"/>
              </a:ext>
            </a:extLst>
          </p:cNvPr>
          <p:cNvGrpSpPr/>
          <p:nvPr/>
        </p:nvGrpSpPr>
        <p:grpSpPr>
          <a:xfrm>
            <a:off x="10104951" y="4272142"/>
            <a:ext cx="1543680" cy="142920"/>
            <a:chOff x="971097" y="4916895"/>
            <a:chExt cx="1543680" cy="142920"/>
          </a:xfrm>
        </p:grpSpPr>
        <mc:AlternateContent xmlns:mc="http://schemas.openxmlformats.org/markup-compatibility/2006" xmlns:p14="http://schemas.microsoft.com/office/powerpoint/2010/main">
          <mc:Choice Requires="p14">
            <p:contentPart p14:bwMode="auto" r:id="rId80">
              <p14:nvContentPartPr>
                <p14:cNvPr id="75" name="Ink 74">
                  <a:extLst>
                    <a:ext uri="{FF2B5EF4-FFF2-40B4-BE49-F238E27FC236}">
                      <a16:creationId xmlns:a16="http://schemas.microsoft.com/office/drawing/2014/main" id="{ED99B5E8-8D1B-31DA-495E-484361D8E232}"/>
                    </a:ext>
                  </a:extLst>
                </p14:cNvPr>
                <p14:cNvContentPartPr/>
                <p14:nvPr/>
              </p14:nvContentPartPr>
              <p14:xfrm>
                <a:off x="971097" y="4966935"/>
                <a:ext cx="1543680" cy="23040"/>
              </p14:xfrm>
            </p:contentPart>
          </mc:Choice>
          <mc:Fallback xmlns="">
            <p:pic>
              <p:nvPicPr>
                <p:cNvPr id="93" name="Ink 92">
                  <a:extLst>
                    <a:ext uri="{FF2B5EF4-FFF2-40B4-BE49-F238E27FC236}">
                      <a16:creationId xmlns:a16="http://schemas.microsoft.com/office/drawing/2014/main" id="{3E3709A4-C9E4-4384-AB08-D7FD816AE885}"/>
                    </a:ext>
                  </a:extLst>
                </p:cNvPr>
                <p:cNvPicPr/>
                <p:nvPr/>
              </p:nvPicPr>
              <p:blipFill>
                <a:blip r:embed="rId61"/>
                <a:stretch>
                  <a:fillRect/>
                </a:stretch>
              </p:blipFill>
              <p:spPr>
                <a:xfrm>
                  <a:off x="962457" y="4957935"/>
                  <a:ext cx="15613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6" name="Ink 75">
                  <a:extLst>
                    <a:ext uri="{FF2B5EF4-FFF2-40B4-BE49-F238E27FC236}">
                      <a16:creationId xmlns:a16="http://schemas.microsoft.com/office/drawing/2014/main" id="{1D159E83-CAE6-6FD1-E01C-8821F4412EDC}"/>
                    </a:ext>
                  </a:extLst>
                </p14:cNvPr>
                <p14:cNvContentPartPr/>
                <p14:nvPr/>
              </p14:nvContentPartPr>
              <p14:xfrm>
                <a:off x="1273497" y="4916895"/>
                <a:ext cx="21600" cy="142920"/>
              </p14:xfrm>
            </p:contentPart>
          </mc:Choice>
          <mc:Fallback xmlns="">
            <p:pic>
              <p:nvPicPr>
                <p:cNvPr id="94" name="Ink 93">
                  <a:extLst>
                    <a:ext uri="{FF2B5EF4-FFF2-40B4-BE49-F238E27FC236}">
                      <a16:creationId xmlns:a16="http://schemas.microsoft.com/office/drawing/2014/main" id="{7C71599E-C95D-4380-AB00-E16D24920D2E}"/>
                    </a:ext>
                  </a:extLst>
                </p:cNvPr>
                <p:cNvPicPr/>
                <p:nvPr/>
              </p:nvPicPr>
              <p:blipFill>
                <a:blip r:embed="rId63"/>
                <a:stretch>
                  <a:fillRect/>
                </a:stretch>
              </p:blipFill>
              <p:spPr>
                <a:xfrm>
                  <a:off x="1264497" y="4907895"/>
                  <a:ext cx="39240" cy="160560"/>
                </a:xfrm>
                <a:prstGeom prst="rect">
                  <a:avLst/>
                </a:prstGeom>
              </p:spPr>
            </p:pic>
          </mc:Fallback>
        </mc:AlternateContent>
      </p:grpSp>
      <p:sp>
        <p:nvSpPr>
          <p:cNvPr id="78" name="TextBox 77">
            <a:extLst>
              <a:ext uri="{FF2B5EF4-FFF2-40B4-BE49-F238E27FC236}">
                <a16:creationId xmlns:a16="http://schemas.microsoft.com/office/drawing/2014/main" id="{93EF40CE-A47B-2D40-1300-018691984C47}"/>
              </a:ext>
            </a:extLst>
          </p:cNvPr>
          <p:cNvSpPr txBox="1"/>
          <p:nvPr/>
        </p:nvSpPr>
        <p:spPr>
          <a:xfrm>
            <a:off x="5910007" y="4846445"/>
            <a:ext cx="2119217" cy="369332"/>
          </a:xfrm>
          <a:prstGeom prst="rect">
            <a:avLst/>
          </a:prstGeom>
          <a:noFill/>
        </p:spPr>
        <p:txBody>
          <a:bodyPr wrap="square">
            <a:spAutoFit/>
          </a:bodyPr>
          <a:lstStyle/>
          <a:p>
            <a:r>
              <a:rPr lang="en-US" sz="1800" dirty="0"/>
              <a:t>shift register/buffer</a:t>
            </a:r>
            <a:endParaRPr lang="en-US" dirty="0"/>
          </a:p>
        </p:txBody>
      </p:sp>
      <p:sp>
        <p:nvSpPr>
          <p:cNvPr id="80" name="TextBox 79">
            <a:extLst>
              <a:ext uri="{FF2B5EF4-FFF2-40B4-BE49-F238E27FC236}">
                <a16:creationId xmlns:a16="http://schemas.microsoft.com/office/drawing/2014/main" id="{A57510A2-B96A-303F-D64B-51A117166FC7}"/>
              </a:ext>
            </a:extLst>
          </p:cNvPr>
          <p:cNvSpPr txBox="1"/>
          <p:nvPr/>
        </p:nvSpPr>
        <p:spPr>
          <a:xfrm>
            <a:off x="8469501" y="4827705"/>
            <a:ext cx="1439426" cy="369332"/>
          </a:xfrm>
          <a:prstGeom prst="rect">
            <a:avLst/>
          </a:prstGeom>
          <a:noFill/>
        </p:spPr>
        <p:txBody>
          <a:bodyPr wrap="square">
            <a:spAutoFit/>
          </a:bodyPr>
          <a:lstStyle/>
          <a:p>
            <a:r>
              <a:rPr lang="en-US" sz="1800" dirty="0"/>
              <a:t>accumulator</a:t>
            </a:r>
            <a:endParaRPr lang="en-US" dirty="0"/>
          </a:p>
        </p:txBody>
      </p:sp>
      <p:pic>
        <p:nvPicPr>
          <p:cNvPr id="81" name="Picture 12" descr="A screenshot of a cell phone&#10;&#10;Description generated with very high confidence">
            <a:extLst>
              <a:ext uri="{FF2B5EF4-FFF2-40B4-BE49-F238E27FC236}">
                <a16:creationId xmlns:a16="http://schemas.microsoft.com/office/drawing/2014/main" id="{DAA664F3-587F-A86F-9B72-01BFF302C76D}"/>
              </a:ext>
            </a:extLst>
          </p:cNvPr>
          <p:cNvPicPr>
            <a:picLocks noChangeAspect="1"/>
          </p:cNvPicPr>
          <p:nvPr/>
        </p:nvPicPr>
        <p:blipFill rotWithShape="1">
          <a:blip r:embed="rId82"/>
          <a:srcRect l="4060" r="8119"/>
          <a:stretch/>
        </p:blipFill>
        <p:spPr>
          <a:xfrm>
            <a:off x="1035931" y="1079966"/>
            <a:ext cx="3777101" cy="3226581"/>
          </a:xfrm>
          <a:prstGeom prst="rect">
            <a:avLst/>
          </a:prstGeom>
        </p:spPr>
      </p:pic>
      <p:sp>
        <p:nvSpPr>
          <p:cNvPr id="87" name="Slide Number Placeholder 86">
            <a:extLst>
              <a:ext uri="{FF2B5EF4-FFF2-40B4-BE49-F238E27FC236}">
                <a16:creationId xmlns:a16="http://schemas.microsoft.com/office/drawing/2014/main" id="{147A7994-A86D-765C-FF79-15202B94E626}"/>
              </a:ext>
            </a:extLst>
          </p:cNvPr>
          <p:cNvSpPr>
            <a:spLocks noGrp="1"/>
          </p:cNvSpPr>
          <p:nvPr>
            <p:ph type="sldNum" sz="quarter" idx="12"/>
          </p:nvPr>
        </p:nvSpPr>
        <p:spPr/>
        <p:txBody>
          <a:bodyPr/>
          <a:lstStyle/>
          <a:p>
            <a:fld id="{35C64849-710B-4358-AB7D-F057AF8454A1}" type="slidenum">
              <a:rPr lang="en-US" smtClean="0"/>
              <a:t>2</a:t>
            </a:fld>
            <a:endParaRPr lang="en-US"/>
          </a:p>
        </p:txBody>
      </p:sp>
    </p:spTree>
    <p:extLst>
      <p:ext uri="{BB962C8B-B14F-4D97-AF65-F5344CB8AC3E}">
        <p14:creationId xmlns:p14="http://schemas.microsoft.com/office/powerpoint/2010/main" val="109859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66667E-6 1.48148E-6 L 0.0375 1.48148E-6 " pathEditMode="relative" rAng="0" ptsTypes="AA">
                                      <p:cBhvr>
                                        <p:cTn id="22" dur="500" fill="hold"/>
                                        <p:tgtEl>
                                          <p:spTgt spid="42"/>
                                        </p:tgtEl>
                                        <p:attrNameLst>
                                          <p:attrName>ppt_x</p:attrName>
                                          <p:attrName>ppt_y</p:attrName>
                                        </p:attrNameLst>
                                      </p:cBhvr>
                                      <p:rCtr x="1875" y="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0375 1.48148E-6 L 0.15417 1.48148E-6 " pathEditMode="relative" rAng="0" ptsTypes="AA">
                                      <p:cBhvr>
                                        <p:cTn id="26" dur="500" fill="hold"/>
                                        <p:tgtEl>
                                          <p:spTgt spid="42"/>
                                        </p:tgtEl>
                                        <p:attrNameLst>
                                          <p:attrName>ppt_x</p:attrName>
                                          <p:attrName>ppt_y</p:attrName>
                                        </p:attrNameLst>
                                      </p:cBhvr>
                                      <p:rCtr x="5833" y="0"/>
                                    </p:animMotion>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67"/>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8.33333E-7 4.81481E-6 L 0.03802 4.81481E-6 " pathEditMode="relative" rAng="0" ptsTypes="AA">
                                      <p:cBhvr>
                                        <p:cTn id="48" dur="500" fill="hold"/>
                                        <p:tgtEl>
                                          <p:spTgt spid="70"/>
                                        </p:tgtEl>
                                        <p:attrNameLst>
                                          <p:attrName>ppt_x</p:attrName>
                                          <p:attrName>ppt_y</p:attrName>
                                        </p:attrNameLst>
                                      </p:cBhvr>
                                      <p:rCtr x="1901" y="0"/>
                                    </p:animMotion>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0.03802 4.81481E-6 L 0.15091 4.81481E-6 " pathEditMode="relative" rAng="0" ptsTypes="AA">
                                      <p:cBhvr>
                                        <p:cTn id="52" dur="500" fill="hold"/>
                                        <p:tgtEl>
                                          <p:spTgt spid="70"/>
                                        </p:tgtEl>
                                        <p:attrNameLst>
                                          <p:attrName>ppt_x</p:attrName>
                                          <p:attrName>ppt_y</p:attrName>
                                        </p:attrNameLst>
                                      </p:cBhvr>
                                      <p:rCtr x="5638" y="0"/>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70"/>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close up of a logo&#10;&#10;Description generated with very high confidence">
            <a:extLst>
              <a:ext uri="{FF2B5EF4-FFF2-40B4-BE49-F238E27FC236}">
                <a16:creationId xmlns:a16="http://schemas.microsoft.com/office/drawing/2014/main" id="{8B6AE6CD-5B2F-4346-A3E8-E3F7EA7E957C}"/>
              </a:ext>
            </a:extLst>
          </p:cNvPr>
          <p:cNvPicPr>
            <a:picLocks noChangeAspect="1"/>
          </p:cNvPicPr>
          <p:nvPr/>
        </p:nvPicPr>
        <p:blipFill rotWithShape="1">
          <a:blip r:embed="rId3"/>
          <a:srcRect l="11458" t="10937" r="9115" b="10547"/>
          <a:stretch/>
        </p:blipFill>
        <p:spPr>
          <a:xfrm>
            <a:off x="723947" y="1135505"/>
            <a:ext cx="3249712" cy="2141613"/>
          </a:xfrm>
          <a:prstGeom prst="rect">
            <a:avLst/>
          </a:prstGeom>
        </p:spPr>
      </p:pic>
      <p:sp>
        <p:nvSpPr>
          <p:cNvPr id="29" name="TextBox 28">
            <a:extLst>
              <a:ext uri="{FF2B5EF4-FFF2-40B4-BE49-F238E27FC236}">
                <a16:creationId xmlns:a16="http://schemas.microsoft.com/office/drawing/2014/main" id="{31804420-29B1-43CB-9931-4257552242BF}"/>
              </a:ext>
            </a:extLst>
          </p:cNvPr>
          <p:cNvSpPr txBox="1"/>
          <p:nvPr/>
        </p:nvSpPr>
        <p:spPr>
          <a:xfrm>
            <a:off x="1713015" y="791528"/>
            <a:ext cx="8060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Data: </a:t>
            </a:r>
          </a:p>
        </p:txBody>
      </p:sp>
      <p:pic>
        <p:nvPicPr>
          <p:cNvPr id="6" name="Picture 6" descr="A close up of a mans face&#10;&#10;Description generated with high confidence">
            <a:extLst>
              <a:ext uri="{FF2B5EF4-FFF2-40B4-BE49-F238E27FC236}">
                <a16:creationId xmlns:a16="http://schemas.microsoft.com/office/drawing/2014/main" id="{84766A65-A976-4534-B805-9AD6AB71E7D3}"/>
              </a:ext>
            </a:extLst>
          </p:cNvPr>
          <p:cNvPicPr>
            <a:picLocks noChangeAspect="1"/>
          </p:cNvPicPr>
          <p:nvPr/>
        </p:nvPicPr>
        <p:blipFill>
          <a:blip r:embed="rId4"/>
          <a:stretch>
            <a:fillRect/>
          </a:stretch>
        </p:blipFill>
        <p:spPr>
          <a:xfrm>
            <a:off x="2459672" y="939167"/>
            <a:ext cx="159019" cy="169985"/>
          </a:xfrm>
          <a:prstGeom prst="rect">
            <a:avLst/>
          </a:prstGeom>
        </p:spPr>
      </p:pic>
      <p:grpSp>
        <p:nvGrpSpPr>
          <p:cNvPr id="35" name="Group 34">
            <a:extLst>
              <a:ext uri="{FF2B5EF4-FFF2-40B4-BE49-F238E27FC236}">
                <a16:creationId xmlns:a16="http://schemas.microsoft.com/office/drawing/2014/main" id="{F011BAA2-F39B-4EC9-B7D8-59F185EC3357}"/>
              </a:ext>
            </a:extLst>
          </p:cNvPr>
          <p:cNvGrpSpPr/>
          <p:nvPr/>
        </p:nvGrpSpPr>
        <p:grpSpPr>
          <a:xfrm>
            <a:off x="4305846" y="827250"/>
            <a:ext cx="3281674" cy="2509612"/>
            <a:chOff x="3168595" y="1193009"/>
            <a:chExt cx="2850240" cy="2179679"/>
          </a:xfrm>
        </p:grpSpPr>
        <p:pic>
          <p:nvPicPr>
            <p:cNvPr id="12" name="Picture 12" descr="A screenshot of a cell phone&#10;&#10;Description generated with very high confidence">
              <a:extLst>
                <a:ext uri="{FF2B5EF4-FFF2-40B4-BE49-F238E27FC236}">
                  <a16:creationId xmlns:a16="http://schemas.microsoft.com/office/drawing/2014/main" id="{C001F496-A872-4286-90A0-AAC583B3B6C4}"/>
                </a:ext>
              </a:extLst>
            </p:cNvPr>
            <p:cNvPicPr>
              <a:picLocks noChangeAspect="1"/>
            </p:cNvPicPr>
            <p:nvPr/>
          </p:nvPicPr>
          <p:blipFill rotWithShape="1">
            <a:blip r:embed="rId5"/>
            <a:srcRect l="10938" t="10156" r="8854" b="10547"/>
            <a:stretch/>
          </p:blipFill>
          <p:spPr>
            <a:xfrm>
              <a:off x="3168595" y="1494120"/>
              <a:ext cx="2850240" cy="1878568"/>
            </a:xfrm>
            <a:prstGeom prst="rect">
              <a:avLst/>
            </a:prstGeom>
          </p:spPr>
        </p:pic>
        <p:sp>
          <p:nvSpPr>
            <p:cNvPr id="31" name="TextBox 30">
              <a:extLst>
                <a:ext uri="{FF2B5EF4-FFF2-40B4-BE49-F238E27FC236}">
                  <a16:creationId xmlns:a16="http://schemas.microsoft.com/office/drawing/2014/main" id="{AACE4CB0-3275-4CC1-8CEC-B124A03B02D1}"/>
                </a:ext>
              </a:extLst>
            </p:cNvPr>
            <p:cNvSpPr txBox="1"/>
            <p:nvPr/>
          </p:nvSpPr>
          <p:spPr>
            <a:xfrm>
              <a:off x="3721896" y="1193009"/>
              <a:ext cx="17002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 Fit Functions: </a:t>
              </a:r>
            </a:p>
          </p:txBody>
        </p:sp>
        <p:pic>
          <p:nvPicPr>
            <p:cNvPr id="9" name="Picture 9" descr="A close up of a device&#10;&#10;Description generated with high confidence">
              <a:extLst>
                <a:ext uri="{FF2B5EF4-FFF2-40B4-BE49-F238E27FC236}">
                  <a16:creationId xmlns:a16="http://schemas.microsoft.com/office/drawing/2014/main" id="{98CD5494-331A-4818-8393-B74AE09F5226}"/>
                </a:ext>
              </a:extLst>
            </p:cNvPr>
            <p:cNvPicPr>
              <a:picLocks noChangeAspect="1"/>
            </p:cNvPicPr>
            <p:nvPr/>
          </p:nvPicPr>
          <p:blipFill>
            <a:blip r:embed="rId6"/>
            <a:stretch>
              <a:fillRect/>
            </a:stretch>
          </p:blipFill>
          <p:spPr>
            <a:xfrm>
              <a:off x="5206206" y="1245223"/>
              <a:ext cx="180975" cy="190500"/>
            </a:xfrm>
            <a:prstGeom prst="rect">
              <a:avLst/>
            </a:prstGeom>
          </p:spPr>
        </p:pic>
      </p:grpSp>
      <p:grpSp>
        <p:nvGrpSpPr>
          <p:cNvPr id="37" name="Group 36">
            <a:extLst>
              <a:ext uri="{FF2B5EF4-FFF2-40B4-BE49-F238E27FC236}">
                <a16:creationId xmlns:a16="http://schemas.microsoft.com/office/drawing/2014/main" id="{4CC95BA4-5AE0-47DB-A2E4-7C2A3C00F09A}"/>
              </a:ext>
            </a:extLst>
          </p:cNvPr>
          <p:cNvGrpSpPr/>
          <p:nvPr/>
        </p:nvGrpSpPr>
        <p:grpSpPr>
          <a:xfrm>
            <a:off x="4216208" y="3304102"/>
            <a:ext cx="3343760" cy="3088992"/>
            <a:chOff x="3078957" y="3669862"/>
            <a:chExt cx="2904164" cy="2682890"/>
          </a:xfrm>
        </p:grpSpPr>
        <p:sp>
          <p:nvSpPr>
            <p:cNvPr id="17" name="TextBox 16">
              <a:extLst>
                <a:ext uri="{FF2B5EF4-FFF2-40B4-BE49-F238E27FC236}">
                  <a16:creationId xmlns:a16="http://schemas.microsoft.com/office/drawing/2014/main" id="{532C0524-33B3-4EA5-95EF-4DDBAC9051EC}"/>
                </a:ext>
              </a:extLst>
            </p:cNvPr>
            <p:cNvSpPr txBox="1"/>
            <p:nvPr/>
          </p:nvSpPr>
          <p:spPr>
            <a:xfrm>
              <a:off x="3078957" y="366986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Fit using Parameters</a:t>
              </a:r>
            </a:p>
          </p:txBody>
        </p:sp>
        <p:pic>
          <p:nvPicPr>
            <p:cNvPr id="4" name="Picture 6" descr="A screenshot of a cell phone&#10;&#10;Description generated with high confidence">
              <a:extLst>
                <a:ext uri="{FF2B5EF4-FFF2-40B4-BE49-F238E27FC236}">
                  <a16:creationId xmlns:a16="http://schemas.microsoft.com/office/drawing/2014/main" id="{F8C2EB95-6407-4753-B587-3B4ACB221FAF}"/>
                </a:ext>
              </a:extLst>
            </p:cNvPr>
            <p:cNvPicPr>
              <a:picLocks noChangeAspect="1"/>
            </p:cNvPicPr>
            <p:nvPr/>
          </p:nvPicPr>
          <p:blipFill rotWithShape="1">
            <a:blip r:embed="rId7"/>
            <a:srcRect l="11458" t="9766" r="8333" b="10156"/>
            <a:stretch/>
          </p:blipFill>
          <p:spPr>
            <a:xfrm>
              <a:off x="3132877" y="4455676"/>
              <a:ext cx="2850244" cy="1897076"/>
            </a:xfrm>
            <a:prstGeom prst="rect">
              <a:avLst/>
            </a:prstGeom>
          </p:spPr>
        </p:pic>
        <p:pic>
          <p:nvPicPr>
            <p:cNvPr id="10" name="Picture 12" descr="A picture containing object&#10;&#10;Description generated with very high confidence">
              <a:extLst>
                <a:ext uri="{FF2B5EF4-FFF2-40B4-BE49-F238E27FC236}">
                  <a16:creationId xmlns:a16="http://schemas.microsoft.com/office/drawing/2014/main" id="{E605EB84-26CA-45E9-800F-9A020F45558B}"/>
                </a:ext>
              </a:extLst>
            </p:cNvPr>
            <p:cNvPicPr>
              <a:picLocks noChangeAspect="1"/>
            </p:cNvPicPr>
            <p:nvPr/>
          </p:nvPicPr>
          <p:blipFill>
            <a:blip r:embed="rId8"/>
            <a:stretch>
              <a:fillRect/>
            </a:stretch>
          </p:blipFill>
          <p:spPr>
            <a:xfrm>
              <a:off x="3719513" y="4074675"/>
              <a:ext cx="1526382" cy="261939"/>
            </a:xfrm>
            <a:prstGeom prst="rect">
              <a:avLst/>
            </a:prstGeom>
          </p:spPr>
        </p:pic>
      </p:grpSp>
      <p:grpSp>
        <p:nvGrpSpPr>
          <p:cNvPr id="43" name="Group 42">
            <a:extLst>
              <a:ext uri="{FF2B5EF4-FFF2-40B4-BE49-F238E27FC236}">
                <a16:creationId xmlns:a16="http://schemas.microsoft.com/office/drawing/2014/main" id="{435FA863-99B6-E020-C58F-A4CD56C5C3EE}"/>
              </a:ext>
            </a:extLst>
          </p:cNvPr>
          <p:cNvGrpSpPr/>
          <p:nvPr/>
        </p:nvGrpSpPr>
        <p:grpSpPr>
          <a:xfrm>
            <a:off x="7757586" y="827245"/>
            <a:ext cx="3659998" cy="2465932"/>
            <a:chOff x="7757586" y="827245"/>
            <a:chExt cx="3659998" cy="2465932"/>
          </a:xfrm>
        </p:grpSpPr>
        <p:sp>
          <p:nvSpPr>
            <p:cNvPr id="21" name="TextBox 20">
              <a:extLst>
                <a:ext uri="{FF2B5EF4-FFF2-40B4-BE49-F238E27FC236}">
                  <a16:creationId xmlns:a16="http://schemas.microsoft.com/office/drawing/2014/main" id="{6237207D-EFB0-4890-B225-E65EE96C5419}"/>
                </a:ext>
              </a:extLst>
            </p:cNvPr>
            <p:cNvSpPr txBox="1"/>
            <p:nvPr/>
          </p:nvSpPr>
          <p:spPr>
            <a:xfrm>
              <a:off x="7757586" y="827245"/>
              <a:ext cx="32818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Pseudoinverse Fit Functions</a:t>
              </a:r>
              <a:endParaRPr lang="en-US" dirty="0">
                <a:cs typeface="Calibri"/>
              </a:endParaRPr>
            </a:p>
          </p:txBody>
        </p:sp>
        <p:pic>
          <p:nvPicPr>
            <p:cNvPr id="14" name="Picture 15" descr="A close up of a map&#10;&#10;Description generated with very high confidence">
              <a:extLst>
                <a:ext uri="{FF2B5EF4-FFF2-40B4-BE49-F238E27FC236}">
                  <a16:creationId xmlns:a16="http://schemas.microsoft.com/office/drawing/2014/main" id="{702281EF-C9CC-4315-A2F0-5A83AE09E37A}"/>
                </a:ext>
              </a:extLst>
            </p:cNvPr>
            <p:cNvPicPr>
              <a:picLocks noChangeAspect="1"/>
            </p:cNvPicPr>
            <p:nvPr/>
          </p:nvPicPr>
          <p:blipFill rotWithShape="1">
            <a:blip r:embed="rId9"/>
            <a:srcRect l="11458" t="10156" r="8073" b="10547"/>
            <a:stretch/>
          </p:blipFill>
          <p:spPr>
            <a:xfrm>
              <a:off x="8125255" y="1130253"/>
              <a:ext cx="3292329" cy="2162924"/>
            </a:xfrm>
            <a:prstGeom prst="rect">
              <a:avLst/>
            </a:prstGeom>
          </p:spPr>
        </p:pic>
        <p:pic>
          <p:nvPicPr>
            <p:cNvPr id="15" name="Picture 15" descr="A picture containing object&#10;&#10;Description generated with very high confidence">
              <a:extLst>
                <a:ext uri="{FF2B5EF4-FFF2-40B4-BE49-F238E27FC236}">
                  <a16:creationId xmlns:a16="http://schemas.microsoft.com/office/drawing/2014/main" id="{7BCDB0FC-6139-4231-B6BE-DD6E38FA0B88}"/>
                </a:ext>
              </a:extLst>
            </p:cNvPr>
            <p:cNvPicPr>
              <a:picLocks noChangeAspect="1"/>
            </p:cNvPicPr>
            <p:nvPr/>
          </p:nvPicPr>
          <p:blipFill>
            <a:blip r:embed="rId10"/>
            <a:stretch>
              <a:fillRect/>
            </a:stretch>
          </p:blipFill>
          <p:spPr>
            <a:xfrm>
              <a:off x="10799944" y="856916"/>
              <a:ext cx="367388" cy="252236"/>
            </a:xfrm>
            <a:prstGeom prst="rect">
              <a:avLst/>
            </a:prstGeom>
          </p:spPr>
        </p:pic>
      </p:grpSp>
      <p:grpSp>
        <p:nvGrpSpPr>
          <p:cNvPr id="36" name="Group 35">
            <a:extLst>
              <a:ext uri="{FF2B5EF4-FFF2-40B4-BE49-F238E27FC236}">
                <a16:creationId xmlns:a16="http://schemas.microsoft.com/office/drawing/2014/main" id="{C68CCA49-20C9-4415-8B81-7519D322F7E2}"/>
              </a:ext>
            </a:extLst>
          </p:cNvPr>
          <p:cNvGrpSpPr/>
          <p:nvPr/>
        </p:nvGrpSpPr>
        <p:grpSpPr>
          <a:xfrm>
            <a:off x="689169" y="3282673"/>
            <a:ext cx="3271019" cy="3099699"/>
            <a:chOff x="154874" y="3648432"/>
            <a:chExt cx="2840986" cy="2692189"/>
          </a:xfrm>
        </p:grpSpPr>
        <p:sp>
          <p:nvSpPr>
            <p:cNvPr id="8" name="TextBox 7">
              <a:extLst>
                <a:ext uri="{FF2B5EF4-FFF2-40B4-BE49-F238E27FC236}">
                  <a16:creationId xmlns:a16="http://schemas.microsoft.com/office/drawing/2014/main" id="{E97F95A3-CCA5-4974-B432-89FAFA381A2D}"/>
                </a:ext>
              </a:extLst>
            </p:cNvPr>
            <p:cNvSpPr txBox="1"/>
            <p:nvPr/>
          </p:nvSpPr>
          <p:spPr>
            <a:xfrm>
              <a:off x="185738" y="364843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Calculate Fit Parameters: </a:t>
              </a:r>
              <a:endParaRPr lang="en-US" dirty="0">
                <a:cs typeface="Calibri"/>
              </a:endParaRPr>
            </a:p>
          </p:txBody>
        </p:sp>
        <p:pic>
          <p:nvPicPr>
            <p:cNvPr id="11" name="Picture 12" descr="A close up of a map&#10;&#10;Description generated with high confidence">
              <a:extLst>
                <a:ext uri="{FF2B5EF4-FFF2-40B4-BE49-F238E27FC236}">
                  <a16:creationId xmlns:a16="http://schemas.microsoft.com/office/drawing/2014/main" id="{3849108D-2FB3-46A8-9043-D8186FC77333}"/>
                </a:ext>
              </a:extLst>
            </p:cNvPr>
            <p:cNvPicPr>
              <a:picLocks noChangeAspect="1"/>
            </p:cNvPicPr>
            <p:nvPr/>
          </p:nvPicPr>
          <p:blipFill rotWithShape="1">
            <a:blip r:embed="rId11"/>
            <a:srcRect l="11198" t="10547" r="8854" b="10354"/>
            <a:stretch/>
          </p:blipFill>
          <p:spPr>
            <a:xfrm>
              <a:off x="154874" y="4466726"/>
              <a:ext cx="2840986" cy="1873895"/>
            </a:xfrm>
            <a:prstGeom prst="rect">
              <a:avLst/>
            </a:prstGeom>
          </p:spPr>
        </p:pic>
        <p:pic>
          <p:nvPicPr>
            <p:cNvPr id="16" name="Picture 18" descr="A picture containing object&#10;&#10;Description generated with very high confidence">
              <a:extLst>
                <a:ext uri="{FF2B5EF4-FFF2-40B4-BE49-F238E27FC236}">
                  <a16:creationId xmlns:a16="http://schemas.microsoft.com/office/drawing/2014/main" id="{FD304131-BFFC-4741-BBFB-DD2E9352EAC8}"/>
                </a:ext>
              </a:extLst>
            </p:cNvPr>
            <p:cNvPicPr>
              <a:picLocks noChangeAspect="1"/>
            </p:cNvPicPr>
            <p:nvPr/>
          </p:nvPicPr>
          <p:blipFill>
            <a:blip r:embed="rId12"/>
            <a:stretch>
              <a:fillRect/>
            </a:stretch>
          </p:blipFill>
          <p:spPr>
            <a:xfrm>
              <a:off x="792955" y="4058007"/>
              <a:ext cx="1378744" cy="245269"/>
            </a:xfrm>
            <a:prstGeom prst="rect">
              <a:avLst/>
            </a:prstGeom>
          </p:spPr>
        </p:pic>
      </p:grpSp>
      <p:cxnSp>
        <p:nvCxnSpPr>
          <p:cNvPr id="7" name="Straight Arrow Connector 6">
            <a:extLst>
              <a:ext uri="{FF2B5EF4-FFF2-40B4-BE49-F238E27FC236}">
                <a16:creationId xmlns:a16="http://schemas.microsoft.com/office/drawing/2014/main" id="{BA3FF724-C256-4DE5-A300-D3F45687C2B0}"/>
              </a:ext>
            </a:extLst>
          </p:cNvPr>
          <p:cNvCxnSpPr>
            <a:cxnSpLocks/>
          </p:cNvCxnSpPr>
          <p:nvPr/>
        </p:nvCxnSpPr>
        <p:spPr>
          <a:xfrm flipH="1">
            <a:off x="1713015" y="1628293"/>
            <a:ext cx="911731" cy="99603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id="{102B9009-804E-4211-86EC-478EFC11312D}"/>
              </a:ext>
            </a:extLst>
          </p:cNvPr>
          <p:cNvSpPr txBox="1"/>
          <p:nvPr/>
        </p:nvSpPr>
        <p:spPr>
          <a:xfrm>
            <a:off x="1970276" y="1304326"/>
            <a:ext cx="4091432" cy="4252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18" name="Picture 18">
            <a:extLst>
              <a:ext uri="{FF2B5EF4-FFF2-40B4-BE49-F238E27FC236}">
                <a16:creationId xmlns:a16="http://schemas.microsoft.com/office/drawing/2014/main" id="{DC956EB7-BE8A-4EED-82D9-7D9125C5564D}"/>
              </a:ext>
            </a:extLst>
          </p:cNvPr>
          <p:cNvPicPr>
            <a:picLocks noChangeAspect="1"/>
          </p:cNvPicPr>
          <p:nvPr/>
        </p:nvPicPr>
        <p:blipFill>
          <a:blip r:embed="rId13"/>
          <a:stretch>
            <a:fillRect/>
          </a:stretch>
        </p:blipFill>
        <p:spPr>
          <a:xfrm>
            <a:off x="2705439" y="1434836"/>
            <a:ext cx="298333" cy="340952"/>
          </a:xfrm>
          <a:prstGeom prst="rect">
            <a:avLst/>
          </a:prstGeom>
        </p:spPr>
      </p:pic>
      <p:grpSp>
        <p:nvGrpSpPr>
          <p:cNvPr id="38" name="Group 37">
            <a:extLst>
              <a:ext uri="{FF2B5EF4-FFF2-40B4-BE49-F238E27FC236}">
                <a16:creationId xmlns:a16="http://schemas.microsoft.com/office/drawing/2014/main" id="{92B03385-9FF2-4B61-87E1-4CFE93770CB8}"/>
              </a:ext>
            </a:extLst>
          </p:cNvPr>
          <p:cNvGrpSpPr/>
          <p:nvPr/>
        </p:nvGrpSpPr>
        <p:grpSpPr>
          <a:xfrm>
            <a:off x="8036123" y="3282672"/>
            <a:ext cx="3358797" cy="3095560"/>
            <a:chOff x="6057731" y="3648432"/>
            <a:chExt cx="2917224" cy="2688594"/>
          </a:xfrm>
        </p:grpSpPr>
        <p:sp>
          <p:nvSpPr>
            <p:cNvPr id="20" name="TextBox 19">
              <a:extLst>
                <a:ext uri="{FF2B5EF4-FFF2-40B4-BE49-F238E27FC236}">
                  <a16:creationId xmlns:a16="http://schemas.microsoft.com/office/drawing/2014/main" id="{3E5FBF09-403D-4031-B59D-2D184E3F5DCA}"/>
                </a:ext>
              </a:extLst>
            </p:cNvPr>
            <p:cNvSpPr txBox="1"/>
            <p:nvPr/>
          </p:nvSpPr>
          <p:spPr>
            <a:xfrm>
              <a:off x="6072188" y="364843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Find Best Fit with</a:t>
              </a:r>
            </a:p>
          </p:txBody>
        </p:sp>
        <p:pic>
          <p:nvPicPr>
            <p:cNvPr id="23" name="Picture 23">
              <a:extLst>
                <a:ext uri="{FF2B5EF4-FFF2-40B4-BE49-F238E27FC236}">
                  <a16:creationId xmlns:a16="http://schemas.microsoft.com/office/drawing/2014/main" id="{25B725D8-ECE0-4208-91DB-EF0344C4A29B}"/>
                </a:ext>
              </a:extLst>
            </p:cNvPr>
            <p:cNvPicPr>
              <a:picLocks noChangeAspect="1"/>
            </p:cNvPicPr>
            <p:nvPr/>
          </p:nvPicPr>
          <p:blipFill>
            <a:blip r:embed="rId14"/>
            <a:stretch>
              <a:fillRect/>
            </a:stretch>
          </p:blipFill>
          <p:spPr>
            <a:xfrm>
              <a:off x="8284369" y="3650813"/>
              <a:ext cx="233363" cy="273844"/>
            </a:xfrm>
            <a:prstGeom prst="rect">
              <a:avLst/>
            </a:prstGeom>
          </p:spPr>
        </p:pic>
        <p:pic>
          <p:nvPicPr>
            <p:cNvPr id="28" name="Picture 29" descr="A picture containing text&#10;&#10;Description generated with high confidence">
              <a:extLst>
                <a:ext uri="{FF2B5EF4-FFF2-40B4-BE49-F238E27FC236}">
                  <a16:creationId xmlns:a16="http://schemas.microsoft.com/office/drawing/2014/main" id="{1FB01DC9-AB52-49A1-BFE6-192746E9BEB2}"/>
                </a:ext>
              </a:extLst>
            </p:cNvPr>
            <p:cNvPicPr>
              <a:picLocks noChangeAspect="1"/>
            </p:cNvPicPr>
            <p:nvPr/>
          </p:nvPicPr>
          <p:blipFill rotWithShape="1">
            <a:blip r:embed="rId15"/>
            <a:srcRect l="10417" t="10156" r="7490" b="10547"/>
            <a:stretch/>
          </p:blipFill>
          <p:spPr>
            <a:xfrm>
              <a:off x="6057731" y="4458458"/>
              <a:ext cx="2917224" cy="1878568"/>
            </a:xfrm>
            <a:prstGeom prst="rect">
              <a:avLst/>
            </a:prstGeom>
          </p:spPr>
        </p:pic>
        <p:pic>
          <p:nvPicPr>
            <p:cNvPr id="19" name="Picture 24">
              <a:extLst>
                <a:ext uri="{FF2B5EF4-FFF2-40B4-BE49-F238E27FC236}">
                  <a16:creationId xmlns:a16="http://schemas.microsoft.com/office/drawing/2014/main" id="{88A83840-7CFD-4EAB-8D74-66894DFBD52F}"/>
                </a:ext>
              </a:extLst>
            </p:cNvPr>
            <p:cNvPicPr>
              <a:picLocks noChangeAspect="1"/>
            </p:cNvPicPr>
            <p:nvPr/>
          </p:nvPicPr>
          <p:blipFill>
            <a:blip r:embed="rId16"/>
            <a:stretch>
              <a:fillRect/>
            </a:stretch>
          </p:blipFill>
          <p:spPr>
            <a:xfrm>
              <a:off x="6109855" y="4057906"/>
              <a:ext cx="2743200" cy="323681"/>
            </a:xfrm>
            <a:prstGeom prst="rect">
              <a:avLst/>
            </a:prstGeom>
          </p:spPr>
        </p:pic>
      </p:grpSp>
      <p:sp>
        <p:nvSpPr>
          <p:cNvPr id="26" name="Title 25">
            <a:extLst>
              <a:ext uri="{FF2B5EF4-FFF2-40B4-BE49-F238E27FC236}">
                <a16:creationId xmlns:a16="http://schemas.microsoft.com/office/drawing/2014/main" id="{A156A0CA-19EC-4BA0-8965-6ECDE392C031}"/>
              </a:ext>
            </a:extLst>
          </p:cNvPr>
          <p:cNvSpPr>
            <a:spLocks noGrp="1"/>
          </p:cNvSpPr>
          <p:nvPr>
            <p:ph type="title"/>
          </p:nvPr>
        </p:nvSpPr>
        <p:spPr>
          <a:xfrm>
            <a:off x="0" y="18255"/>
            <a:ext cx="12192000" cy="951009"/>
          </a:xfrm>
        </p:spPr>
        <p:txBody>
          <a:bodyPr>
            <a:normAutofit/>
          </a:bodyPr>
          <a:lstStyle/>
          <a:p>
            <a:pPr algn="ctr"/>
            <a:r>
              <a:rPr lang="en-US" sz="3200" dirty="0"/>
              <a:t>Least Squares fitter – Piecewise Recursive Polynomial filter</a:t>
            </a:r>
          </a:p>
        </p:txBody>
      </p:sp>
      <p:sp>
        <p:nvSpPr>
          <p:cNvPr id="39" name="Date Placeholder 38">
            <a:extLst>
              <a:ext uri="{FF2B5EF4-FFF2-40B4-BE49-F238E27FC236}">
                <a16:creationId xmlns:a16="http://schemas.microsoft.com/office/drawing/2014/main" id="{861CA2B9-1E2C-4C53-B5B9-605DC4D9D44C}"/>
              </a:ext>
            </a:extLst>
          </p:cNvPr>
          <p:cNvSpPr>
            <a:spLocks noGrp="1"/>
          </p:cNvSpPr>
          <p:nvPr>
            <p:ph type="dt" sz="half" idx="10"/>
          </p:nvPr>
        </p:nvSpPr>
        <p:spPr/>
        <p:txBody>
          <a:bodyPr/>
          <a:lstStyle/>
          <a:p>
            <a:r>
              <a:rPr lang="en-US"/>
              <a:t>2022-11-15</a:t>
            </a:r>
          </a:p>
        </p:txBody>
      </p:sp>
      <p:sp>
        <p:nvSpPr>
          <p:cNvPr id="40" name="Footer Placeholder 39">
            <a:extLst>
              <a:ext uri="{FF2B5EF4-FFF2-40B4-BE49-F238E27FC236}">
                <a16:creationId xmlns:a16="http://schemas.microsoft.com/office/drawing/2014/main" id="{AE29AFA1-F4CA-4AEF-8640-C381E2E4FDD5}"/>
              </a:ext>
            </a:extLst>
          </p:cNvPr>
          <p:cNvSpPr>
            <a:spLocks noGrp="1"/>
          </p:cNvSpPr>
          <p:nvPr>
            <p:ph type="ftr" sz="quarter" idx="11"/>
          </p:nvPr>
        </p:nvSpPr>
        <p:spPr/>
        <p:txBody>
          <a:bodyPr/>
          <a:lstStyle/>
          <a:p>
            <a:r>
              <a:rPr lang="en-US"/>
              <a:t>NSAC Long Range Town Hall Meeting on Nuclear Structure, Reactions, and Astrophysics</a:t>
            </a:r>
          </a:p>
        </p:txBody>
      </p:sp>
      <p:sp>
        <p:nvSpPr>
          <p:cNvPr id="2" name="TextBox 1">
            <a:extLst>
              <a:ext uri="{FF2B5EF4-FFF2-40B4-BE49-F238E27FC236}">
                <a16:creationId xmlns:a16="http://schemas.microsoft.com/office/drawing/2014/main" id="{5E7DD174-769D-4FD6-3790-E12530645FFF}"/>
              </a:ext>
            </a:extLst>
          </p:cNvPr>
          <p:cNvSpPr txBox="1"/>
          <p:nvPr/>
        </p:nvSpPr>
        <p:spPr>
          <a:xfrm>
            <a:off x="6541897" y="6279645"/>
            <a:ext cx="4875687" cy="307777"/>
          </a:xfrm>
          <a:prstGeom prst="rect">
            <a:avLst/>
          </a:prstGeom>
          <a:noFill/>
        </p:spPr>
        <p:txBody>
          <a:bodyPr wrap="square" rtlCol="0">
            <a:spAutoFit/>
          </a:bodyPr>
          <a:lstStyle/>
          <a:p>
            <a:r>
              <a:rPr lang="en-US" sz="1400" dirty="0"/>
              <a:t>David Mathews, University of Kentucky, APS DNP talk, April 2019</a:t>
            </a:r>
          </a:p>
        </p:txBody>
      </p:sp>
      <p:sp>
        <p:nvSpPr>
          <p:cNvPr id="42" name="Slide Number Placeholder 41">
            <a:extLst>
              <a:ext uri="{FF2B5EF4-FFF2-40B4-BE49-F238E27FC236}">
                <a16:creationId xmlns:a16="http://schemas.microsoft.com/office/drawing/2014/main" id="{D4F1DC7C-EE5E-0C39-A720-D6C95256FF92}"/>
              </a:ext>
            </a:extLst>
          </p:cNvPr>
          <p:cNvSpPr>
            <a:spLocks noGrp="1"/>
          </p:cNvSpPr>
          <p:nvPr>
            <p:ph type="sldNum" sz="quarter" idx="12"/>
          </p:nvPr>
        </p:nvSpPr>
        <p:spPr/>
        <p:txBody>
          <a:bodyPr/>
          <a:lstStyle/>
          <a:p>
            <a:fld id="{35C64849-710B-4358-AB7D-F057AF8454A1}" type="slidenum">
              <a:rPr lang="en-US" smtClean="0"/>
              <a:t>3</a:t>
            </a:fld>
            <a:endParaRPr lang="en-US"/>
          </a:p>
        </p:txBody>
      </p:sp>
      <p:sp>
        <p:nvSpPr>
          <p:cNvPr id="32" name="TextBox 31">
            <a:extLst>
              <a:ext uri="{FF2B5EF4-FFF2-40B4-BE49-F238E27FC236}">
                <a16:creationId xmlns:a16="http://schemas.microsoft.com/office/drawing/2014/main" id="{76B84558-2697-18B7-78BD-6EE73479E988}"/>
              </a:ext>
            </a:extLst>
          </p:cNvPr>
          <p:cNvSpPr txBox="1"/>
          <p:nvPr/>
        </p:nvSpPr>
        <p:spPr>
          <a:xfrm>
            <a:off x="2116044" y="5881806"/>
            <a:ext cx="1866344" cy="369332"/>
          </a:xfrm>
          <a:prstGeom prst="rect">
            <a:avLst/>
          </a:prstGeom>
          <a:noFill/>
        </p:spPr>
        <p:txBody>
          <a:bodyPr wrap="square">
            <a:spAutoFit/>
          </a:bodyPr>
          <a:lstStyle/>
          <a:p>
            <a:r>
              <a:rPr lang="en-US" dirty="0"/>
              <a:t>arXiv:2012.05937</a:t>
            </a:r>
          </a:p>
        </p:txBody>
      </p:sp>
    </p:spTree>
    <p:extLst>
      <p:ext uri="{BB962C8B-B14F-4D97-AF65-F5344CB8AC3E}">
        <p14:creationId xmlns:p14="http://schemas.microsoft.com/office/powerpoint/2010/main" val="226532300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673B9-8B47-DBFC-5253-589EC9A2E366}"/>
              </a:ext>
            </a:extLst>
          </p:cNvPr>
          <p:cNvSpPr>
            <a:spLocks noGrp="1"/>
          </p:cNvSpPr>
          <p:nvPr>
            <p:ph type="title"/>
          </p:nvPr>
        </p:nvSpPr>
        <p:spPr/>
        <p:txBody>
          <a:bodyPr>
            <a:normAutofit/>
          </a:bodyPr>
          <a:lstStyle/>
          <a:p>
            <a:r>
              <a:rPr lang="en-US" sz="3200" dirty="0"/>
              <a:t>New algorithms for extreme heterogeneity</a:t>
            </a:r>
          </a:p>
        </p:txBody>
      </p:sp>
      <p:sp>
        <p:nvSpPr>
          <p:cNvPr id="6" name="Content Placeholder 5">
            <a:extLst>
              <a:ext uri="{FF2B5EF4-FFF2-40B4-BE49-F238E27FC236}">
                <a16:creationId xmlns:a16="http://schemas.microsoft.com/office/drawing/2014/main" id="{FDF72222-1165-8809-C7D6-80B63AEF5325}"/>
              </a:ext>
            </a:extLst>
          </p:cNvPr>
          <p:cNvSpPr>
            <a:spLocks noGrp="1"/>
          </p:cNvSpPr>
          <p:nvPr>
            <p:ph idx="1"/>
          </p:nvPr>
        </p:nvSpPr>
        <p:spPr/>
        <p:txBody>
          <a:bodyPr/>
          <a:lstStyle/>
          <a:p>
            <a:pPr algn="just"/>
            <a:r>
              <a:rPr lang="en-US" sz="2400" dirty="0"/>
              <a:t>post-Moore’s Law—shift toward dedicated hardware accelerators</a:t>
            </a:r>
          </a:p>
          <a:p>
            <a:pPr algn="just"/>
            <a:r>
              <a:rPr lang="en-US" sz="2400" dirty="0"/>
              <a:t>FPGA compute modules suitable for highly repetitive tasks</a:t>
            </a:r>
          </a:p>
          <a:p>
            <a:r>
              <a:rPr lang="en-US" sz="2400" dirty="0"/>
              <a:t>Firmware convolution/fitting  and other  new DSP-inspired algorithms will be</a:t>
            </a:r>
            <a:br>
              <a:rPr lang="en-US" sz="2400" dirty="0"/>
            </a:br>
            <a:r>
              <a:rPr lang="en-US" sz="2400" dirty="0"/>
              <a:t>useful as accelerators for general heterogeneous HPC applications</a:t>
            </a:r>
          </a:p>
        </p:txBody>
      </p:sp>
      <p:sp>
        <p:nvSpPr>
          <p:cNvPr id="3" name="Date Placeholder 2">
            <a:extLst>
              <a:ext uri="{FF2B5EF4-FFF2-40B4-BE49-F238E27FC236}">
                <a16:creationId xmlns:a16="http://schemas.microsoft.com/office/drawing/2014/main" id="{91B2A51E-B773-6E36-808D-54408E8A383C}"/>
              </a:ext>
            </a:extLst>
          </p:cNvPr>
          <p:cNvSpPr>
            <a:spLocks noGrp="1"/>
          </p:cNvSpPr>
          <p:nvPr>
            <p:ph type="dt" sz="half" idx="10"/>
          </p:nvPr>
        </p:nvSpPr>
        <p:spPr/>
        <p:txBody>
          <a:bodyPr/>
          <a:lstStyle/>
          <a:p>
            <a:r>
              <a:rPr lang="en-US"/>
              <a:t>2022-11-15</a:t>
            </a:r>
          </a:p>
        </p:txBody>
      </p:sp>
      <p:sp>
        <p:nvSpPr>
          <p:cNvPr id="4" name="Footer Placeholder 3">
            <a:extLst>
              <a:ext uri="{FF2B5EF4-FFF2-40B4-BE49-F238E27FC236}">
                <a16:creationId xmlns:a16="http://schemas.microsoft.com/office/drawing/2014/main" id="{10F1E79E-1BBC-0C5D-2D9B-06E0F3A6ECFE}"/>
              </a:ext>
            </a:extLst>
          </p:cNvPr>
          <p:cNvSpPr>
            <a:spLocks noGrp="1"/>
          </p:cNvSpPr>
          <p:nvPr>
            <p:ph type="ftr" sz="quarter" idx="11"/>
          </p:nvPr>
        </p:nvSpPr>
        <p:spPr/>
        <p:txBody>
          <a:bodyPr/>
          <a:lstStyle/>
          <a:p>
            <a:r>
              <a:rPr lang="en-US"/>
              <a:t>NSAC Long Range Town Hall Meeting on Nuclear Structure, Reactions, and Astrophysics</a:t>
            </a:r>
          </a:p>
        </p:txBody>
      </p:sp>
      <p:sp>
        <p:nvSpPr>
          <p:cNvPr id="5" name="Slide Number Placeholder 4">
            <a:extLst>
              <a:ext uri="{FF2B5EF4-FFF2-40B4-BE49-F238E27FC236}">
                <a16:creationId xmlns:a16="http://schemas.microsoft.com/office/drawing/2014/main" id="{34D7B5AA-DA10-2289-7F2B-D27393C029FC}"/>
              </a:ext>
            </a:extLst>
          </p:cNvPr>
          <p:cNvSpPr>
            <a:spLocks noGrp="1"/>
          </p:cNvSpPr>
          <p:nvPr>
            <p:ph type="sldNum" sz="quarter" idx="12"/>
          </p:nvPr>
        </p:nvSpPr>
        <p:spPr/>
        <p:txBody>
          <a:bodyPr/>
          <a:lstStyle/>
          <a:p>
            <a:fld id="{35C64849-710B-4358-AB7D-F057AF8454A1}" type="slidenum">
              <a:rPr lang="en-US" smtClean="0"/>
              <a:t>4</a:t>
            </a:fld>
            <a:endParaRPr lang="en-US"/>
          </a:p>
        </p:txBody>
      </p:sp>
      <p:pic>
        <p:nvPicPr>
          <p:cNvPr id="8" name="Picture 7">
            <a:extLst>
              <a:ext uri="{FF2B5EF4-FFF2-40B4-BE49-F238E27FC236}">
                <a16:creationId xmlns:a16="http://schemas.microsoft.com/office/drawing/2014/main" id="{597F9FEE-54C7-3E51-A0A5-7D9E01FB8A0C}"/>
              </a:ext>
            </a:extLst>
          </p:cNvPr>
          <p:cNvPicPr>
            <a:picLocks noChangeAspect="1"/>
          </p:cNvPicPr>
          <p:nvPr/>
        </p:nvPicPr>
        <p:blipFill>
          <a:blip r:embed="rId2"/>
          <a:stretch>
            <a:fillRect/>
          </a:stretch>
        </p:blipFill>
        <p:spPr>
          <a:xfrm>
            <a:off x="1079300" y="2766508"/>
            <a:ext cx="7550893" cy="3120154"/>
          </a:xfrm>
          <a:prstGeom prst="rect">
            <a:avLst/>
          </a:prstGeom>
        </p:spPr>
      </p:pic>
      <p:sp>
        <p:nvSpPr>
          <p:cNvPr id="9" name="TextBox 8">
            <a:extLst>
              <a:ext uri="{FF2B5EF4-FFF2-40B4-BE49-F238E27FC236}">
                <a16:creationId xmlns:a16="http://schemas.microsoft.com/office/drawing/2014/main" id="{7748F8A5-1B3B-7317-4CD0-ABDE61C03F29}"/>
              </a:ext>
            </a:extLst>
          </p:cNvPr>
          <p:cNvSpPr txBox="1"/>
          <p:nvPr/>
        </p:nvSpPr>
        <p:spPr>
          <a:xfrm>
            <a:off x="470263" y="6128287"/>
            <a:ext cx="11549742" cy="369332"/>
          </a:xfrm>
          <a:prstGeom prst="rect">
            <a:avLst/>
          </a:prstGeom>
          <a:noFill/>
        </p:spPr>
        <p:txBody>
          <a:bodyPr wrap="square" rtlCol="0">
            <a:spAutoFit/>
          </a:bodyPr>
          <a:lstStyle/>
          <a:p>
            <a:r>
              <a:rPr lang="en-US" dirty="0"/>
              <a:t>from: Extreme Heterogeneity 2018: Productive Computational Science in the Era of Extreme Heterogeneity, 2018-01-23</a:t>
            </a:r>
          </a:p>
        </p:txBody>
      </p:sp>
    </p:spTree>
    <p:extLst>
      <p:ext uri="{BB962C8B-B14F-4D97-AF65-F5344CB8AC3E}">
        <p14:creationId xmlns:p14="http://schemas.microsoft.com/office/powerpoint/2010/main" val="3313076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1268</TotalTime>
  <Words>401</Words>
  <Application>Microsoft Office PowerPoint</Application>
  <PresentationFormat>Widescreen</PresentationFormat>
  <Paragraphs>47</Paragraphs>
  <Slides>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Introduction—DSP for the Nab experiment</vt:lpstr>
      <vt:lpstr>DSP Algorithms for HPC—Trapezoid filter and components</vt:lpstr>
      <vt:lpstr>Least Squares fitter – Piecewise Recursive Polynomial filter</vt:lpstr>
      <vt:lpstr>New algorithms for extreme heterogeneity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of Spin Transport System &amp; Minimizing Adiabaticity</dc:title>
  <dc:creator>David Bowles</dc:creator>
  <cp:lastModifiedBy>Christopher Crawford</cp:lastModifiedBy>
  <cp:revision>17</cp:revision>
  <dcterms:created xsi:type="dcterms:W3CDTF">2022-05-19T07:04:22Z</dcterms:created>
  <dcterms:modified xsi:type="dcterms:W3CDTF">2022-11-15T20:46:33Z</dcterms:modified>
</cp:coreProperties>
</file>