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73" r:id="rId2"/>
    <p:sldId id="275"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95" autoAdjust="0"/>
    <p:restoredTop sz="95380" autoAdjust="0"/>
  </p:normalViewPr>
  <p:slideViewPr>
    <p:cSldViewPr snapToGrid="0">
      <p:cViewPr varScale="1">
        <p:scale>
          <a:sx n="109" d="100"/>
          <a:sy n="109" d="100"/>
        </p:scale>
        <p:origin x="120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217225-91CB-441C-B365-574C848B9B9E}" type="datetimeFigureOut">
              <a:rPr lang="en-US" smtClean="0"/>
              <a:t>11/14/2022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5B77E-259D-4A88-816D-63D5D840671D}" type="slidenum">
              <a:rPr lang="en-US" smtClean="0"/>
              <a:t>‹#›</a:t>
            </a:fld>
            <a:endParaRPr lang="en-US" dirty="0"/>
          </a:p>
        </p:txBody>
      </p:sp>
    </p:spTree>
    <p:extLst>
      <p:ext uri="{BB962C8B-B14F-4D97-AF65-F5344CB8AC3E}">
        <p14:creationId xmlns:p14="http://schemas.microsoft.com/office/powerpoint/2010/main" val="29700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ection Break_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7902345-CDF3-E24C-86E4-4C9E2CC4D6E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40"/>
          <a:stretch/>
        </p:blipFill>
        <p:spPr>
          <a:xfrm>
            <a:off x="0" y="-14245"/>
            <a:ext cx="12192000" cy="5984917"/>
          </a:xfrm>
          <a:prstGeom prst="rect">
            <a:avLst/>
          </a:prstGeom>
        </p:spPr>
      </p:pic>
      <p:sp>
        <p:nvSpPr>
          <p:cNvPr id="8" name="Text Placeholder 2"/>
          <p:cNvSpPr>
            <a:spLocks noGrp="1"/>
          </p:cNvSpPr>
          <p:nvPr>
            <p:ph type="body" sz="quarter" idx="10" hasCustomPrompt="1"/>
          </p:nvPr>
        </p:nvSpPr>
        <p:spPr>
          <a:xfrm>
            <a:off x="1" y="-1"/>
            <a:ext cx="12191999" cy="5984917"/>
          </a:xfrm>
          <a:noFill/>
        </p:spPr>
        <p:txBody>
          <a:bodyPr lIns="457200" tIns="0" bIns="457200" anchor="ctr"/>
          <a:lstStyle>
            <a:lvl1pPr marL="0" indent="0">
              <a:buNone/>
              <a:defRPr sz="3733" b="1" cap="all" baseline="0">
                <a:solidFill>
                  <a:schemeClr val="bg1"/>
                </a:solidFill>
              </a:defRPr>
            </a:lvl1pPr>
          </a:lstStyle>
          <a:p>
            <a:pPr lvl="0"/>
            <a:r>
              <a:rPr lang="en-US" dirty="0"/>
              <a:t>Type in SECTION BREAK TITLE</a:t>
            </a:r>
          </a:p>
        </p:txBody>
      </p:sp>
      <p:pic>
        <p:nvPicPr>
          <p:cNvPr id="15" name="Picture 14" descr="A close up of a sign&#10;&#10;Description automatically generated">
            <a:extLst>
              <a:ext uri="{FF2B5EF4-FFF2-40B4-BE49-F238E27FC236}">
                <a16:creationId xmlns:a16="http://schemas.microsoft.com/office/drawing/2014/main" id="{F5BFF999-B145-1C46-8778-99493001703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981225" y="6047181"/>
            <a:ext cx="2989433" cy="776235"/>
          </a:xfrm>
          <a:prstGeom prst="rect">
            <a:avLst/>
          </a:prstGeom>
        </p:spPr>
      </p:pic>
      <p:pic>
        <p:nvPicPr>
          <p:cNvPr id="16" name="Picture 15">
            <a:extLst>
              <a:ext uri="{FF2B5EF4-FFF2-40B4-BE49-F238E27FC236}">
                <a16:creationId xmlns:a16="http://schemas.microsoft.com/office/drawing/2014/main" id="{95A24FD3-8F0E-DF4F-8C2E-F6970F4CAF4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4148161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4" name="Text Placeholder 3"/>
          <p:cNvSpPr>
            <a:spLocks noGrp="1"/>
          </p:cNvSpPr>
          <p:nvPr>
            <p:ph type="body" sz="quarter" idx="13"/>
          </p:nvPr>
        </p:nvSpPr>
        <p:spPr>
          <a:xfrm>
            <a:off x="6004767" y="1890496"/>
            <a:ext cx="5759667" cy="2054443"/>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660908" y="1890495"/>
            <a:ext cx="4972641" cy="2087843"/>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660908" y="4271088"/>
            <a:ext cx="4972641" cy="2087843"/>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6004767" y="4257459"/>
            <a:ext cx="5759667" cy="2054443"/>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3" name="TextBox 12">
            <a:extLst>
              <a:ext uri="{FF2B5EF4-FFF2-40B4-BE49-F238E27FC236}">
                <a16:creationId xmlns:a16="http://schemas.microsoft.com/office/drawing/2014/main" id="{8E3A0AD6-33FE-814B-87A9-4E608B8F74A5}"/>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871780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4" name="Text Placeholder 3"/>
          <p:cNvSpPr>
            <a:spLocks noGrp="1"/>
          </p:cNvSpPr>
          <p:nvPr>
            <p:ph type="body" sz="quarter" idx="13"/>
          </p:nvPr>
        </p:nvSpPr>
        <p:spPr>
          <a:xfrm>
            <a:off x="4060412" y="1934727"/>
            <a:ext cx="7753216" cy="1303379"/>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p:cNvSpPr>
          <p:nvPr>
            <p:ph type="pic" sz="quarter" idx="15" hasCustomPrompt="1"/>
          </p:nvPr>
        </p:nvSpPr>
        <p:spPr>
          <a:xfrm>
            <a:off x="652525" y="1923615"/>
            <a:ext cx="2698328" cy="118681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649354" y="3493608"/>
            <a:ext cx="2704676" cy="118681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THREE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4060412" y="3507968"/>
            <a:ext cx="7753216" cy="1303379"/>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a:p>
            <a:pPr lvl="2"/>
            <a:r>
              <a:rPr lang="en-US"/>
              <a:t>Third level</a:t>
            </a:r>
          </a:p>
        </p:txBody>
      </p:sp>
      <p:sp>
        <p:nvSpPr>
          <p:cNvPr id="14" name="Picture Placeholder 4"/>
          <p:cNvSpPr>
            <a:spLocks noGrp="1"/>
          </p:cNvSpPr>
          <p:nvPr>
            <p:ph type="pic" sz="quarter" idx="19" hasCustomPrompt="1"/>
          </p:nvPr>
        </p:nvSpPr>
        <p:spPr>
          <a:xfrm>
            <a:off x="649353" y="5076181"/>
            <a:ext cx="2704676" cy="118681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5" name="Text Placeholder 3"/>
          <p:cNvSpPr>
            <a:spLocks noGrp="1"/>
          </p:cNvSpPr>
          <p:nvPr>
            <p:ph type="body" sz="quarter" idx="20"/>
          </p:nvPr>
        </p:nvSpPr>
        <p:spPr>
          <a:xfrm>
            <a:off x="4060412" y="5059321"/>
            <a:ext cx="7753216" cy="1303379"/>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a:p>
            <a:pPr lvl="2"/>
            <a:r>
              <a:rPr lang="en-US"/>
              <a:t>Third level</a:t>
            </a:r>
          </a:p>
        </p:txBody>
      </p:sp>
      <p:sp>
        <p:nvSpPr>
          <p:cNvPr id="16" name="TextBox 15"/>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3" name="TextBox 12">
            <a:extLst>
              <a:ext uri="{FF2B5EF4-FFF2-40B4-BE49-F238E27FC236}">
                <a16:creationId xmlns:a16="http://schemas.microsoft.com/office/drawing/2014/main" id="{604308E4-C478-8B4F-9CF3-FE905CC5EAE2}"/>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413412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7"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651643" y="4188849"/>
            <a:ext cx="5486400" cy="2129163"/>
          </a:xfrm>
        </p:spPr>
        <p:txBody>
          <a:bodyPr tIns="9144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6288289" y="4188849"/>
            <a:ext cx="5463447" cy="2129163"/>
          </a:xfrm>
        </p:spPr>
        <p:txBody>
          <a:bodyPr tIns="9144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660905" y="1890495"/>
            <a:ext cx="5364480"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6278733" y="1890495"/>
            <a:ext cx="5364480"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top HORIZONTAL</a:t>
            </a:r>
            <a:br>
              <a:rPr lang="en-US" dirty="0"/>
            </a:br>
            <a:r>
              <a:rPr lang="en-US" dirty="0"/>
              <a:t>Headline in </a:t>
            </a:r>
            <a:r>
              <a:rPr lang="en-US" dirty="0" err="1"/>
              <a:t>arial</a:t>
            </a:r>
            <a:r>
              <a:rPr lang="en-US" dirty="0"/>
              <a:t> and all caps</a:t>
            </a:r>
          </a:p>
        </p:txBody>
      </p:sp>
      <p:sp>
        <p:nvSpPr>
          <p:cNvPr id="10" name="TextBox 9"/>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1" name="TextBox 10">
            <a:extLst>
              <a:ext uri="{FF2B5EF4-FFF2-40B4-BE49-F238E27FC236}">
                <a16:creationId xmlns:a16="http://schemas.microsoft.com/office/drawing/2014/main" id="{A6AC047F-7504-6040-9A50-9037B6706A19}"/>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368385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7" name="Text Placeholder 5"/>
          <p:cNvSpPr>
            <a:spLocks noGrp="1"/>
          </p:cNvSpPr>
          <p:nvPr>
            <p:ph type="body" sz="quarter" idx="12" hasCustomPrompt="1"/>
          </p:nvPr>
        </p:nvSpPr>
        <p:spPr>
          <a:xfrm>
            <a:off x="609602" y="1355853"/>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609600" y="1877797"/>
            <a:ext cx="5486400" cy="1717079"/>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6288287" y="1877797"/>
            <a:ext cx="5486400" cy="1717079"/>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p:txBody>
      </p:sp>
      <p:sp>
        <p:nvSpPr>
          <p:cNvPr id="10" name="Picture Placeholder 4"/>
          <p:cNvSpPr>
            <a:spLocks noGrp="1"/>
          </p:cNvSpPr>
          <p:nvPr>
            <p:ph type="pic" sz="quarter" idx="15" hasCustomPrompt="1"/>
          </p:nvPr>
        </p:nvSpPr>
        <p:spPr>
          <a:xfrm>
            <a:off x="618861" y="3615115"/>
            <a:ext cx="5364480" cy="22860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11" name="Picture Placeholder 4"/>
          <p:cNvSpPr>
            <a:spLocks noGrp="1"/>
          </p:cNvSpPr>
          <p:nvPr>
            <p:ph type="pic" sz="quarter" idx="16" hasCustomPrompt="1"/>
          </p:nvPr>
        </p:nvSpPr>
        <p:spPr>
          <a:xfrm>
            <a:off x="6307819" y="3615115"/>
            <a:ext cx="5364480" cy="22860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bottom HORIZONTAL</a:t>
            </a:r>
            <a:br>
              <a:rPr lang="en-US" dirty="0"/>
            </a:br>
            <a:r>
              <a:rPr lang="en-US" dirty="0"/>
              <a:t>WITH CAPTIONS</a:t>
            </a:r>
          </a:p>
        </p:txBody>
      </p:sp>
      <p:sp>
        <p:nvSpPr>
          <p:cNvPr id="12" name="TextBox 11"/>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8" name="Text Placeholder 7"/>
          <p:cNvSpPr>
            <a:spLocks noGrp="1"/>
          </p:cNvSpPr>
          <p:nvPr>
            <p:ph type="body" sz="quarter" idx="17"/>
          </p:nvPr>
        </p:nvSpPr>
        <p:spPr>
          <a:xfrm>
            <a:off x="635022" y="5912892"/>
            <a:ext cx="5327631" cy="478760"/>
          </a:xfrm>
        </p:spPr>
        <p:txBody>
          <a:bodyPr/>
          <a:lstStyle>
            <a:lvl1pPr marL="0" indent="0">
              <a:buNone/>
              <a:defRPr sz="1600"/>
            </a:lvl1pPr>
          </a:lstStyle>
          <a:p>
            <a:pPr lvl="0"/>
            <a:r>
              <a:rPr lang="en-US"/>
              <a:t>Click to edit Master text styles</a:t>
            </a:r>
          </a:p>
        </p:txBody>
      </p:sp>
      <p:sp>
        <p:nvSpPr>
          <p:cNvPr id="13" name="Text Placeholder 7"/>
          <p:cNvSpPr>
            <a:spLocks noGrp="1"/>
          </p:cNvSpPr>
          <p:nvPr>
            <p:ph type="body" sz="quarter" idx="18"/>
          </p:nvPr>
        </p:nvSpPr>
        <p:spPr>
          <a:xfrm>
            <a:off x="6333721" y="5925592"/>
            <a:ext cx="5327631" cy="478760"/>
          </a:xfrm>
        </p:spPr>
        <p:txBody>
          <a:bodyPr/>
          <a:lstStyle>
            <a:lvl1pPr marL="0" indent="0">
              <a:buNone/>
              <a:defRPr sz="1600"/>
            </a:lvl1pPr>
          </a:lstStyle>
          <a:p>
            <a:pPr lvl="0"/>
            <a:r>
              <a:rPr lang="en-US"/>
              <a:t>Click to edit Master text styles</a:t>
            </a:r>
          </a:p>
        </p:txBody>
      </p:sp>
      <p:sp>
        <p:nvSpPr>
          <p:cNvPr id="14" name="TextBox 13">
            <a:extLst>
              <a:ext uri="{FF2B5EF4-FFF2-40B4-BE49-F238E27FC236}">
                <a16:creationId xmlns:a16="http://schemas.microsoft.com/office/drawing/2014/main" id="{A1428104-5CD7-CF40-A1CE-EA92AC64A19C}"/>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4036868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LRG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4" name="Text Placeholder 3"/>
          <p:cNvSpPr>
            <a:spLocks noGrp="1"/>
          </p:cNvSpPr>
          <p:nvPr>
            <p:ph type="body" sz="quarter" idx="13"/>
          </p:nvPr>
        </p:nvSpPr>
        <p:spPr>
          <a:xfrm>
            <a:off x="651643" y="5475819"/>
            <a:ext cx="5486400" cy="915835"/>
          </a:xfrm>
        </p:spPr>
        <p:txBody>
          <a:bodyPr tIns="9144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p:txBody>
      </p:sp>
      <p:sp>
        <p:nvSpPr>
          <p:cNvPr id="15" name="Text Placeholder 3"/>
          <p:cNvSpPr>
            <a:spLocks noGrp="1"/>
          </p:cNvSpPr>
          <p:nvPr>
            <p:ph type="body" sz="quarter" idx="14"/>
          </p:nvPr>
        </p:nvSpPr>
        <p:spPr>
          <a:xfrm>
            <a:off x="6288289" y="5475819"/>
            <a:ext cx="5463447" cy="915835"/>
          </a:xfrm>
        </p:spPr>
        <p:txBody>
          <a:bodyPr tIns="9144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p:txBody>
      </p:sp>
      <p:sp>
        <p:nvSpPr>
          <p:cNvPr id="9" name="Picture Placeholder 4"/>
          <p:cNvSpPr>
            <a:spLocks noGrp="1"/>
          </p:cNvSpPr>
          <p:nvPr>
            <p:ph type="pic" sz="quarter" idx="15" hasCustomPrompt="1"/>
          </p:nvPr>
        </p:nvSpPr>
        <p:spPr>
          <a:xfrm>
            <a:off x="660905" y="1894417"/>
            <a:ext cx="5364480" cy="35814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6278733" y="1894417"/>
            <a:ext cx="5364480" cy="35814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Large IMAGES w/bullets </a:t>
            </a:r>
            <a:br>
              <a:rPr lang="en-US" dirty="0"/>
            </a:br>
            <a:r>
              <a:rPr lang="en-US" dirty="0"/>
              <a:t>Headline in </a:t>
            </a:r>
            <a:r>
              <a:rPr lang="en-US" dirty="0" err="1"/>
              <a:t>arial</a:t>
            </a:r>
            <a:r>
              <a:rPr lang="en-US" dirty="0"/>
              <a:t> and all caps</a:t>
            </a:r>
          </a:p>
        </p:txBody>
      </p:sp>
      <p:sp>
        <p:nvSpPr>
          <p:cNvPr id="10" name="TextBox 9"/>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1"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3" name="TextBox 12">
            <a:extLst>
              <a:ext uri="{FF2B5EF4-FFF2-40B4-BE49-F238E27FC236}">
                <a16:creationId xmlns:a16="http://schemas.microsoft.com/office/drawing/2014/main" id="{3D72CC85-1438-5F42-9179-3C81994D43C3}"/>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2311691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902173" y="1889396"/>
            <a:ext cx="5053832" cy="374415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0" name="Text Placeholder 5"/>
          <p:cNvSpPr>
            <a:spLocks noGrp="1"/>
          </p:cNvSpPr>
          <p:nvPr>
            <p:ph type="body" sz="quarter" idx="17" hasCustomPrompt="1"/>
          </p:nvPr>
        </p:nvSpPr>
        <p:spPr>
          <a:xfrm>
            <a:off x="902173" y="5675246"/>
            <a:ext cx="5120640" cy="585031"/>
          </a:xfrm>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a:p>
            <a:r>
              <a:rPr lang="en-US" dirty="0"/>
              <a:t>Image Caption </a:t>
            </a:r>
          </a:p>
          <a:p>
            <a:r>
              <a:rPr lang="en-US" dirty="0"/>
              <a:t>Image Caption </a:t>
            </a:r>
          </a:p>
          <a:p>
            <a:r>
              <a:rPr lang="en-US" dirty="0"/>
              <a:t> </a:t>
            </a:r>
          </a:p>
        </p:txBody>
      </p:sp>
      <p:sp>
        <p:nvSpPr>
          <p:cNvPr id="2" name="Title 1"/>
          <p:cNvSpPr>
            <a:spLocks noGrp="1"/>
          </p:cNvSpPr>
          <p:nvPr>
            <p:ph type="title" hasCustomPrompt="1"/>
          </p:nvPr>
        </p:nvSpPr>
        <p:spPr/>
        <p:txBody>
          <a:bodyPr/>
          <a:lstStyle>
            <a:lvl1pPr>
              <a:defRPr/>
            </a:lvl1pPr>
          </a:lstStyle>
          <a:p>
            <a:r>
              <a:rPr lang="en-US" dirty="0"/>
              <a:t>TWO IMAGES with captions</a:t>
            </a:r>
            <a:br>
              <a:rPr lang="en-US" dirty="0"/>
            </a:br>
            <a:r>
              <a:rPr lang="en-US" dirty="0"/>
              <a:t>Headline in </a:t>
            </a:r>
            <a:r>
              <a:rPr lang="en-US" dirty="0" err="1"/>
              <a:t>arial</a:t>
            </a:r>
            <a:r>
              <a:rPr lang="en-US" dirty="0"/>
              <a:t> and all caps</a:t>
            </a:r>
          </a:p>
        </p:txBody>
      </p:sp>
      <p:sp>
        <p:nvSpPr>
          <p:cNvPr id="4" name="Slide Number Placeholder 3"/>
          <p:cNvSpPr>
            <a:spLocks noGrp="1"/>
          </p:cNvSpPr>
          <p:nvPr>
            <p:ph type="sldNum" sz="quarter" idx="19"/>
          </p:nvPr>
        </p:nvSpPr>
        <p:spPr/>
        <p:txBody>
          <a:bodyPr/>
          <a:lstStyle/>
          <a:p>
            <a:fld id="{41D38C63-0C35-477E-B11F-DA92E9B46DD1}" type="slidenum">
              <a:rPr lang="en-US" smtClean="0"/>
              <a:t>‹#›</a:t>
            </a:fld>
            <a:endParaRPr lang="en-US" dirty="0"/>
          </a:p>
        </p:txBody>
      </p:sp>
      <p:sp>
        <p:nvSpPr>
          <p:cNvPr id="14"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6" name="Picture Placeholder 4"/>
          <p:cNvSpPr>
            <a:spLocks noGrp="1" noChangeAspect="1"/>
          </p:cNvSpPr>
          <p:nvPr>
            <p:ph type="pic" sz="quarter" idx="21" hasCustomPrompt="1"/>
          </p:nvPr>
        </p:nvSpPr>
        <p:spPr>
          <a:xfrm>
            <a:off x="6353507" y="1888617"/>
            <a:ext cx="5053832" cy="374415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5"/>
          <p:cNvSpPr>
            <a:spLocks noGrp="1"/>
          </p:cNvSpPr>
          <p:nvPr>
            <p:ph type="body" sz="quarter" idx="22" hasCustomPrompt="1"/>
          </p:nvPr>
        </p:nvSpPr>
        <p:spPr>
          <a:xfrm>
            <a:off x="6353507" y="5674467"/>
            <a:ext cx="5120640" cy="585031"/>
          </a:xfrm>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a:p>
            <a:r>
              <a:rPr lang="en-US" dirty="0"/>
              <a:t>Image Caption </a:t>
            </a:r>
          </a:p>
          <a:p>
            <a:r>
              <a:rPr lang="en-US" dirty="0"/>
              <a:t>Image Caption </a:t>
            </a:r>
          </a:p>
          <a:p>
            <a:r>
              <a:rPr lang="en-US" dirty="0"/>
              <a:t> </a:t>
            </a:r>
          </a:p>
        </p:txBody>
      </p:sp>
      <p:sp>
        <p:nvSpPr>
          <p:cNvPr id="11" name="TextBox 10"/>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2" name="TextBox 11">
            <a:extLst>
              <a:ext uri="{FF2B5EF4-FFF2-40B4-BE49-F238E27FC236}">
                <a16:creationId xmlns:a16="http://schemas.microsoft.com/office/drawing/2014/main" id="{E3948071-63C1-4747-86E2-6482665F5BC9}"/>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925074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7" name="Text Placeholder 5"/>
          <p:cNvSpPr>
            <a:spLocks noGrp="1"/>
          </p:cNvSpPr>
          <p:nvPr>
            <p:ph type="body" sz="quarter" idx="12" hasCustomPrompt="1"/>
          </p:nvPr>
        </p:nvSpPr>
        <p:spPr>
          <a:xfrm>
            <a:off x="609602" y="1359249"/>
            <a:ext cx="11163868" cy="485427"/>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661172" y="3806613"/>
            <a:ext cx="3287445" cy="2146611"/>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defRPr sz="1600"/>
            </a:lvl4pPr>
            <a:lvl5pPr marL="1445648" indent="-228594">
              <a:defRPr sz="16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4508115" y="3806613"/>
            <a:ext cx="3287445" cy="2146611"/>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defRPr sz="1600"/>
            </a:lvl4pPr>
            <a:lvl5pPr marL="1445648" indent="-228594">
              <a:defRPr sz="16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670772" y="1887594"/>
            <a:ext cx="3148325"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6" hasCustomPrompt="1"/>
          </p:nvPr>
        </p:nvSpPr>
        <p:spPr>
          <a:xfrm>
            <a:off x="4517715" y="1887594"/>
            <a:ext cx="3148325"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3"/>
          <p:cNvSpPr>
            <a:spLocks noGrp="1"/>
          </p:cNvSpPr>
          <p:nvPr>
            <p:ph type="body" sz="quarter" idx="19"/>
          </p:nvPr>
        </p:nvSpPr>
        <p:spPr>
          <a:xfrm>
            <a:off x="8348928" y="3809112"/>
            <a:ext cx="3287445" cy="2146611"/>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defRPr sz="1600"/>
            </a:lvl4pPr>
            <a:lvl5pPr marL="1445648" indent="-228594">
              <a:defRPr sz="1600"/>
            </a:lvl5pPr>
          </a:lstStyle>
          <a:p>
            <a:pPr lvl="0"/>
            <a:r>
              <a:rPr lang="en-US"/>
              <a:t>Click to 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8358528" y="1890093"/>
            <a:ext cx="3148325"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a:lvl1pPr>
          </a:lstStyle>
          <a:p>
            <a:r>
              <a:rPr lang="en-US" dirty="0"/>
              <a:t>THREE IMAGES – HORIZONTAL</a:t>
            </a:r>
            <a:br>
              <a:rPr lang="en-US" dirty="0"/>
            </a:br>
            <a:r>
              <a:rPr lang="en-US" dirty="0"/>
              <a:t>Headline in </a:t>
            </a:r>
            <a:r>
              <a:rPr lang="en-US" dirty="0" err="1"/>
              <a:t>arial</a:t>
            </a:r>
            <a:r>
              <a:rPr lang="en-US" dirty="0"/>
              <a:t> and all caps</a:t>
            </a:r>
          </a:p>
        </p:txBody>
      </p:sp>
      <p:sp>
        <p:nvSpPr>
          <p:cNvPr id="13" name="TextBox 12"/>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4" name="TextBox 13">
            <a:extLst>
              <a:ext uri="{FF2B5EF4-FFF2-40B4-BE49-F238E27FC236}">
                <a16:creationId xmlns:a16="http://schemas.microsoft.com/office/drawing/2014/main" id="{9D49CC6B-2983-0D4D-82B9-F1A10E59F7C8}"/>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731758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90836" y="1891973"/>
            <a:ext cx="298704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270980" y="1891973"/>
            <a:ext cx="298704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251121" y="1891973"/>
            <a:ext cx="298704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9208029" y="1891973"/>
            <a:ext cx="298704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626534" y="4896695"/>
            <a:ext cx="11246069" cy="1448440"/>
          </a:xfrm>
          <a:noFill/>
        </p:spPr>
        <p:txBody>
          <a:bodyPr lIns="0" tIns="91440"/>
          <a:lstStyle>
            <a:lvl1pPr>
              <a:defRPr sz="2667">
                <a:solidFill>
                  <a:srgbClr val="000000"/>
                </a:solidFill>
              </a:defRPr>
            </a:lvl1pPr>
            <a:lvl2pPr>
              <a:defRPr sz="2667">
                <a:solidFill>
                  <a:srgbClr val="000000"/>
                </a:solidFill>
              </a:defRPr>
            </a:lvl2pPr>
            <a:lvl3pPr>
              <a:defRPr sz="2667">
                <a:solidFill>
                  <a:srgbClr val="000000"/>
                </a:solidFill>
              </a:defRPr>
            </a:lvl3pPr>
            <a:lvl4pPr>
              <a:defRPr sz="2667">
                <a:solidFill>
                  <a:srgbClr val="000000"/>
                </a:solidFill>
              </a:defRPr>
            </a:lvl4pPr>
            <a:lvl5pPr>
              <a:defRPr sz="2667">
                <a:solidFill>
                  <a:srgbClr val="000000"/>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lgn="l" defTabSz="609585" rtl="0" eaLnBrk="1" latinLnBrk="0" hangingPunct="1">
              <a:lnSpc>
                <a:spcPct val="95000"/>
              </a:lnSpc>
              <a:spcBef>
                <a:spcPct val="0"/>
              </a:spcBef>
              <a:buNone/>
              <a:defRPr lang="en-US" sz="3733" b="1" i="0" kern="1200" cap="all" baseline="0" dirty="0">
                <a:solidFill>
                  <a:schemeClr val="tx1">
                    <a:lumMod val="50000"/>
                  </a:schemeClr>
                </a:solidFill>
                <a:latin typeface="+mj-lt"/>
                <a:ea typeface="+mj-ea"/>
                <a:cs typeface="+mj-cs"/>
              </a:defRPr>
            </a:lvl1pPr>
          </a:lstStyle>
          <a:p>
            <a:r>
              <a:rPr lang="en-US" dirty="0"/>
              <a:t>four images, captions and bullets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90838" y="4169562"/>
            <a:ext cx="2984625" cy="477837"/>
          </a:xfrm>
          <a:noFill/>
        </p:spPr>
        <p:txBody>
          <a:bodyPr lIns="91440" rIns="91440"/>
          <a:lstStyle>
            <a:lvl1pPr marL="0" indent="0">
              <a:lnSpc>
                <a:spcPct val="95000"/>
              </a:lnSpc>
              <a:buNone/>
              <a:defRPr sz="1600" b="0" baseline="0">
                <a:solidFill>
                  <a:srgbClr val="000000"/>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3256794" y="4169562"/>
            <a:ext cx="2984625" cy="477837"/>
          </a:xfrm>
          <a:noFill/>
        </p:spPr>
        <p:txBody>
          <a:bodyPr lIns="91440" rIns="91440"/>
          <a:lstStyle>
            <a:lvl1pPr marL="0" indent="0">
              <a:lnSpc>
                <a:spcPct val="95000"/>
              </a:lnSpc>
              <a:buNone/>
              <a:defRPr sz="1600" b="0">
                <a:solidFill>
                  <a:srgbClr val="000000"/>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6241420" y="4169562"/>
            <a:ext cx="2984625" cy="477837"/>
          </a:xfrm>
          <a:noFill/>
        </p:spPr>
        <p:txBody>
          <a:bodyPr lIns="91440" rIns="91440"/>
          <a:lstStyle>
            <a:lvl1pPr marL="0" indent="0">
              <a:lnSpc>
                <a:spcPct val="95000"/>
              </a:lnSpc>
              <a:buNone/>
              <a:defRPr sz="1600" b="0">
                <a:solidFill>
                  <a:srgbClr val="000000"/>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9207377" y="4169562"/>
            <a:ext cx="2984625" cy="477837"/>
          </a:xfrm>
          <a:noFill/>
        </p:spPr>
        <p:txBody>
          <a:bodyPr lIns="91440" rIns="91440"/>
          <a:lstStyle>
            <a:lvl1pPr marL="0" indent="0">
              <a:lnSpc>
                <a:spcPct val="95000"/>
              </a:lnSpc>
              <a:buNone/>
              <a:defRPr sz="1600" b="0">
                <a:solidFill>
                  <a:srgbClr val="000000"/>
                </a:solidFill>
              </a:defRPr>
            </a:lvl1pPr>
          </a:lstStyle>
          <a:p>
            <a:pPr lvl="0"/>
            <a:r>
              <a:rPr lang="en-US" dirty="0"/>
              <a:t>Image caption Image caption Image caption Image caption Image</a:t>
            </a:r>
          </a:p>
        </p:txBody>
      </p:sp>
      <p:sp>
        <p:nvSpPr>
          <p:cNvPr id="14" name="TextBox 13"/>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7" name="Slide Number Placeholder 6"/>
          <p:cNvSpPr>
            <a:spLocks noGrp="1"/>
          </p:cNvSpPr>
          <p:nvPr>
            <p:ph type="sldNum" sz="quarter" idx="24"/>
          </p:nvPr>
        </p:nvSpPr>
        <p:spPr/>
        <p:txBody>
          <a:bodyPr/>
          <a:lstStyle/>
          <a:p>
            <a:fld id="{41D38C63-0C35-477E-B11F-DA92E9B46DD1}" type="slidenum">
              <a:rPr lang="en-US" smtClean="0"/>
              <a:t>‹#›</a:t>
            </a:fld>
            <a:endParaRPr lang="en-US" dirty="0"/>
          </a:p>
        </p:txBody>
      </p:sp>
      <p:sp>
        <p:nvSpPr>
          <p:cNvPr id="19" name="Text Placeholder 5"/>
          <p:cNvSpPr>
            <a:spLocks noGrp="1"/>
          </p:cNvSpPr>
          <p:nvPr>
            <p:ph type="body" sz="quarter" idx="12" hasCustomPrompt="1"/>
          </p:nvPr>
        </p:nvSpPr>
        <p:spPr>
          <a:xfrm>
            <a:off x="609602" y="1359249"/>
            <a:ext cx="11163868" cy="499715"/>
          </a:xfrm>
          <a:ln>
            <a:noFill/>
          </a:ln>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5" name="TextBox 14">
            <a:extLst>
              <a:ext uri="{FF2B5EF4-FFF2-40B4-BE49-F238E27FC236}">
                <a16:creationId xmlns:a16="http://schemas.microsoft.com/office/drawing/2014/main" id="{366864AA-5B21-8540-84EC-C73D123264E9}"/>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344653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IMAGES with captions</a:t>
            </a:r>
            <a:br>
              <a:rPr lang="en-US" dirty="0"/>
            </a:br>
            <a:r>
              <a:rPr lang="en-US" dirty="0"/>
              <a:t>Headline in </a:t>
            </a:r>
            <a:r>
              <a:rPr lang="en-US" dirty="0" err="1"/>
              <a:t>arial</a:t>
            </a:r>
            <a:r>
              <a:rPr lang="en-US" dirty="0"/>
              <a:t> and all caps</a:t>
            </a:r>
          </a:p>
        </p:txBody>
      </p:sp>
      <p:sp>
        <p:nvSpPr>
          <p:cNvPr id="3" name="Slide Number Placeholder 2"/>
          <p:cNvSpPr>
            <a:spLocks noGrp="1"/>
          </p:cNvSpPr>
          <p:nvPr>
            <p:ph type="sldNum" sz="quarter" idx="23"/>
          </p:nvPr>
        </p:nvSpPr>
        <p:spPr/>
        <p:txBody>
          <a:bodyPr/>
          <a:lstStyle/>
          <a:p>
            <a:fld id="{41D38C63-0C35-477E-B11F-DA92E9B46DD1}" type="slidenum">
              <a:rPr lang="en-US" smtClean="0"/>
              <a:t>‹#›</a:t>
            </a:fld>
            <a:endParaRPr lang="en-US" dirty="0"/>
          </a:p>
        </p:txBody>
      </p:sp>
      <p:sp>
        <p:nvSpPr>
          <p:cNvPr id="17" name="Text Placeholder 5"/>
          <p:cNvSpPr>
            <a:spLocks noGrp="1"/>
          </p:cNvSpPr>
          <p:nvPr>
            <p:ph type="body" sz="quarter" idx="12" hasCustomPrompt="1"/>
          </p:nvPr>
        </p:nvSpPr>
        <p:spPr>
          <a:xfrm>
            <a:off x="609602" y="1359250"/>
            <a:ext cx="11163868" cy="276999"/>
          </a:xfrm>
          <a:ln>
            <a:noFill/>
          </a:ln>
        </p:spPr>
        <p:txBody>
          <a:bodyPr bIns="0">
            <a:norm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4" name="TextBox 13"/>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5" name="Picture Placeholder 4"/>
          <p:cNvSpPr>
            <a:spLocks noGrp="1" noChangeAspect="1"/>
          </p:cNvSpPr>
          <p:nvPr>
            <p:ph type="pic" sz="quarter" idx="15" hasCustomPrompt="1"/>
          </p:nvPr>
        </p:nvSpPr>
        <p:spPr>
          <a:xfrm>
            <a:off x="649916" y="1894418"/>
            <a:ext cx="5053832"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6" name="Text Placeholder 5"/>
          <p:cNvSpPr>
            <a:spLocks noGrp="1"/>
          </p:cNvSpPr>
          <p:nvPr>
            <p:ph type="body" sz="quarter" idx="17" hasCustomPrompt="1"/>
          </p:nvPr>
        </p:nvSpPr>
        <p:spPr>
          <a:xfrm>
            <a:off x="649916" y="3763178"/>
            <a:ext cx="5120640" cy="368183"/>
          </a:xfrm>
          <a:ln>
            <a:noFill/>
          </a:ln>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p:txBody>
      </p:sp>
      <p:sp>
        <p:nvSpPr>
          <p:cNvPr id="18" name="Picture Placeholder 4"/>
          <p:cNvSpPr>
            <a:spLocks noGrp="1" noChangeAspect="1"/>
          </p:cNvSpPr>
          <p:nvPr>
            <p:ph type="pic" sz="quarter" idx="25" hasCustomPrompt="1"/>
          </p:nvPr>
        </p:nvSpPr>
        <p:spPr>
          <a:xfrm>
            <a:off x="6549909" y="1894418"/>
            <a:ext cx="5053832"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9" name="Text Placeholder 5"/>
          <p:cNvSpPr>
            <a:spLocks noGrp="1"/>
          </p:cNvSpPr>
          <p:nvPr>
            <p:ph type="body" sz="quarter" idx="26" hasCustomPrompt="1"/>
          </p:nvPr>
        </p:nvSpPr>
        <p:spPr>
          <a:xfrm>
            <a:off x="6549909" y="3763178"/>
            <a:ext cx="5120640" cy="368183"/>
          </a:xfrm>
          <a:ln>
            <a:noFill/>
          </a:ln>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p:txBody>
      </p:sp>
      <p:sp>
        <p:nvSpPr>
          <p:cNvPr id="20" name="Picture Placeholder 4"/>
          <p:cNvSpPr>
            <a:spLocks noGrp="1" noChangeAspect="1"/>
          </p:cNvSpPr>
          <p:nvPr>
            <p:ph type="pic" sz="quarter" idx="27" hasCustomPrompt="1"/>
          </p:nvPr>
        </p:nvSpPr>
        <p:spPr>
          <a:xfrm>
            <a:off x="649916" y="4130201"/>
            <a:ext cx="5053832"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3" name="Text Placeholder 5"/>
          <p:cNvSpPr>
            <a:spLocks noGrp="1"/>
          </p:cNvSpPr>
          <p:nvPr>
            <p:ph type="body" sz="quarter" idx="28" hasCustomPrompt="1"/>
          </p:nvPr>
        </p:nvSpPr>
        <p:spPr>
          <a:xfrm>
            <a:off x="649916" y="6003566"/>
            <a:ext cx="5120640" cy="368183"/>
          </a:xfrm>
          <a:ln>
            <a:noFill/>
          </a:ln>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p:txBody>
      </p:sp>
      <p:sp>
        <p:nvSpPr>
          <p:cNvPr id="24" name="Picture Placeholder 4"/>
          <p:cNvSpPr>
            <a:spLocks noGrp="1" noChangeAspect="1"/>
          </p:cNvSpPr>
          <p:nvPr>
            <p:ph type="pic" sz="quarter" idx="29" hasCustomPrompt="1"/>
          </p:nvPr>
        </p:nvSpPr>
        <p:spPr>
          <a:xfrm>
            <a:off x="6549909" y="4130201"/>
            <a:ext cx="5053832"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7" name="Text Placeholder 5"/>
          <p:cNvSpPr>
            <a:spLocks noGrp="1"/>
          </p:cNvSpPr>
          <p:nvPr>
            <p:ph type="body" sz="quarter" idx="30" hasCustomPrompt="1"/>
          </p:nvPr>
        </p:nvSpPr>
        <p:spPr>
          <a:xfrm>
            <a:off x="6549909" y="6007357"/>
            <a:ext cx="5120640" cy="368183"/>
          </a:xfrm>
          <a:ln>
            <a:noFill/>
          </a:ln>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p:txBody>
      </p:sp>
      <p:sp>
        <p:nvSpPr>
          <p:cNvPr id="21" name="TextBox 20">
            <a:extLst>
              <a:ext uri="{FF2B5EF4-FFF2-40B4-BE49-F238E27FC236}">
                <a16:creationId xmlns:a16="http://schemas.microsoft.com/office/drawing/2014/main" id="{A1949AAE-F040-DC4F-B49E-873371F2F039}"/>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130812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graph, chart or table slide. </a:t>
            </a:r>
            <a:br>
              <a:rPr lang="en-US" dirty="0"/>
            </a:br>
            <a:r>
              <a:rPr lang="en-US" dirty="0"/>
              <a:t>Headline in all caps, Arial Font</a:t>
            </a:r>
          </a:p>
        </p:txBody>
      </p:sp>
      <p:sp>
        <p:nvSpPr>
          <p:cNvPr id="3" name="Content Placeholder 2"/>
          <p:cNvSpPr>
            <a:spLocks noGrp="1"/>
          </p:cNvSpPr>
          <p:nvPr>
            <p:ph idx="1" hasCustomPrompt="1"/>
          </p:nvPr>
        </p:nvSpPr>
        <p:spPr>
          <a:xfrm>
            <a:off x="609602" y="1890105"/>
            <a:ext cx="11163868" cy="4029859"/>
          </a:xfrm>
        </p:spPr>
        <p:txBody>
          <a:bodyPr/>
          <a:lstStyle>
            <a:lvl1pPr>
              <a:defRPr baseline="0"/>
            </a:lvl1pPr>
          </a:lstStyle>
          <a:p>
            <a:pPr lvl="0"/>
            <a:r>
              <a:rPr lang="en-US" dirty="0"/>
              <a:t>Click an icon below to add a chart, graph, or table.</a:t>
            </a:r>
          </a:p>
        </p:txBody>
      </p:sp>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6"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7" name="Text Placeholder 6"/>
          <p:cNvSpPr>
            <a:spLocks noGrp="1"/>
          </p:cNvSpPr>
          <p:nvPr>
            <p:ph type="body" sz="quarter" idx="13" hasCustomPrompt="1"/>
          </p:nvPr>
        </p:nvSpPr>
        <p:spPr>
          <a:xfrm>
            <a:off x="591431" y="5943817"/>
            <a:ext cx="4948052" cy="320995"/>
          </a:xfrm>
        </p:spPr>
        <p:txBody>
          <a:bodyPr bIns="0" anchor="t" anchorCtr="0"/>
          <a:lstStyle>
            <a:lvl1pPr marL="0" indent="0">
              <a:buNone/>
              <a:defRPr sz="1400" baseline="0"/>
            </a:lvl1pPr>
          </a:lstStyle>
          <a:p>
            <a:pPr lvl="0"/>
            <a:r>
              <a:rPr lang="en-US" dirty="0"/>
              <a:t>Source:</a:t>
            </a:r>
          </a:p>
        </p:txBody>
      </p:sp>
    </p:spTree>
    <p:extLst>
      <p:ext uri="{BB962C8B-B14F-4D97-AF65-F5344CB8AC3E}">
        <p14:creationId xmlns:p14="http://schemas.microsoft.com/office/powerpoint/2010/main" val="2008060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Break_Re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7902345-CDF3-E24C-86E4-4C9E2CC4D6E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39"/>
          <a:stretch/>
        </p:blipFill>
        <p:spPr>
          <a:xfrm>
            <a:off x="0" y="-14245"/>
            <a:ext cx="12192000" cy="5984917"/>
          </a:xfrm>
          <a:prstGeom prst="rect">
            <a:avLst/>
          </a:prstGeom>
        </p:spPr>
      </p:pic>
      <p:sp>
        <p:nvSpPr>
          <p:cNvPr id="8" name="Text Placeholder 2"/>
          <p:cNvSpPr>
            <a:spLocks noGrp="1"/>
          </p:cNvSpPr>
          <p:nvPr>
            <p:ph type="body" sz="quarter" idx="10" hasCustomPrompt="1"/>
          </p:nvPr>
        </p:nvSpPr>
        <p:spPr>
          <a:xfrm>
            <a:off x="2" y="-14245"/>
            <a:ext cx="12191999" cy="5999161"/>
          </a:xfrm>
          <a:noFill/>
        </p:spPr>
        <p:txBody>
          <a:bodyPr lIns="457200" tIns="0" bIns="457200" anchor="ctr"/>
          <a:lstStyle>
            <a:lvl1pPr marL="0" indent="0">
              <a:buNone/>
              <a:defRPr sz="3733" b="1" cap="all" baseline="0">
                <a:solidFill>
                  <a:schemeClr val="bg1"/>
                </a:solidFill>
              </a:defRPr>
            </a:lvl1pPr>
          </a:lstStyle>
          <a:p>
            <a:pPr lvl="0"/>
            <a:r>
              <a:rPr lang="en-US" dirty="0"/>
              <a:t>Type in SECTION BREAK TITLE</a:t>
            </a:r>
          </a:p>
        </p:txBody>
      </p:sp>
      <p:pic>
        <p:nvPicPr>
          <p:cNvPr id="15" name="Picture 14" descr="A close up of a sign&#10;&#10;Description automatically generated">
            <a:extLst>
              <a:ext uri="{FF2B5EF4-FFF2-40B4-BE49-F238E27FC236}">
                <a16:creationId xmlns:a16="http://schemas.microsoft.com/office/drawing/2014/main" id="{F5BFF999-B145-1C46-8778-99493001703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981225" y="6047181"/>
            <a:ext cx="2989433" cy="776235"/>
          </a:xfrm>
          <a:prstGeom prst="rect">
            <a:avLst/>
          </a:prstGeom>
        </p:spPr>
      </p:pic>
      <p:pic>
        <p:nvPicPr>
          <p:cNvPr id="16" name="Picture 15">
            <a:extLst>
              <a:ext uri="{FF2B5EF4-FFF2-40B4-BE49-F238E27FC236}">
                <a16:creationId xmlns:a16="http://schemas.microsoft.com/office/drawing/2014/main" id="{95A24FD3-8F0E-DF4F-8C2E-F6970F4CAF4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2243543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6723"/>
            <a:ext cx="12192000" cy="6864724"/>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609602" y="515940"/>
            <a:ext cx="11163868" cy="806017"/>
          </a:xfrm>
        </p:spPr>
        <p:txBody>
          <a:bodyPr anchor="b"/>
          <a:lstStyle>
            <a:lvl1pPr>
              <a:defRPr b="1">
                <a:solidFill>
                  <a:schemeClr val="bg1"/>
                </a:solidFill>
              </a:defRPr>
            </a:lvl1pPr>
          </a:lstStyle>
          <a:p>
            <a:r>
              <a:rPr lang="en-US" dirty="0"/>
              <a:t>TITLE AND CONTENT SLIDE. </a:t>
            </a:r>
            <a:br>
              <a:rPr lang="en-US" dirty="0"/>
            </a:br>
            <a:r>
              <a:rPr lang="en-US" dirty="0"/>
              <a:t>Headline in all caps, Arial Font.</a:t>
            </a:r>
          </a:p>
        </p:txBody>
      </p:sp>
    </p:spTree>
    <p:extLst>
      <p:ext uri="{BB962C8B-B14F-4D97-AF65-F5344CB8AC3E}">
        <p14:creationId xmlns:p14="http://schemas.microsoft.com/office/powerpoint/2010/main" val="2604776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488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ver Option A">
    <p:bg>
      <p:bgPr>
        <a:solidFill>
          <a:schemeClr val="bg1"/>
        </a:solidFill>
        <a:effectLst/>
      </p:bgPr>
    </p:bg>
    <p:spTree>
      <p:nvGrpSpPr>
        <p:cNvPr id="1" name=""/>
        <p:cNvGrpSpPr/>
        <p:nvPr/>
      </p:nvGrpSpPr>
      <p:grpSpPr>
        <a:xfrm>
          <a:off x="0" y="0"/>
          <a:ext cx="0" cy="0"/>
          <a:chOff x="0" y="0"/>
          <a:chExt cx="0" cy="0"/>
        </a:xfrm>
      </p:grpSpPr>
      <p:pic>
        <p:nvPicPr>
          <p:cNvPr id="21" name="Picture 20" descr="A close up of a sign&#10;&#10;Description automatically generated">
            <a:extLst>
              <a:ext uri="{FF2B5EF4-FFF2-40B4-BE49-F238E27FC236}">
                <a16:creationId xmlns:a16="http://schemas.microsoft.com/office/drawing/2014/main" id="{033A2C4E-B105-AD4E-8FDE-BD99A588639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534971" y="493109"/>
            <a:ext cx="3456692" cy="897563"/>
          </a:xfrm>
          <a:prstGeom prst="rect">
            <a:avLst/>
          </a:prstGeom>
        </p:spPr>
      </p:pic>
      <p:sp>
        <p:nvSpPr>
          <p:cNvPr id="17" name="Text Placeholder 9"/>
          <p:cNvSpPr>
            <a:spLocks noGrp="1"/>
          </p:cNvSpPr>
          <p:nvPr>
            <p:ph type="body" sz="quarter" idx="27" hasCustomPrompt="1"/>
          </p:nvPr>
        </p:nvSpPr>
        <p:spPr>
          <a:xfrm>
            <a:off x="625061" y="766261"/>
            <a:ext cx="7580467" cy="406205"/>
          </a:xfrm>
        </p:spPr>
        <p:txBody>
          <a:bodyPr lIns="0" bIns="0" anchor="b">
            <a:normAutofit/>
          </a:bodyPr>
          <a:lstStyle>
            <a:lvl1pPr marL="0" indent="0">
              <a:buNone/>
              <a:defRPr sz="2400" b="1" cap="all" baseline="0">
                <a:solidFill>
                  <a:srgbClr val="47484A"/>
                </a:solidFill>
              </a:defRPr>
            </a:lvl1pPr>
            <a:lvl2pPr marL="0" indent="0">
              <a:buNone/>
              <a:defRPr/>
            </a:lvl2pPr>
            <a:lvl3pPr marL="0" indent="0">
              <a:spcBef>
                <a:spcPts val="2400"/>
              </a:spcBef>
              <a:buNone/>
              <a:defRPr/>
            </a:lvl3pPr>
          </a:lstStyle>
          <a:p>
            <a:pPr lvl="0"/>
            <a:r>
              <a:rPr lang="en-US" dirty="0"/>
              <a:t>Optional one line subhead, </a:t>
            </a:r>
            <a:r>
              <a:rPr lang="en-US" dirty="0" err="1"/>
              <a:t>url</a:t>
            </a:r>
            <a:r>
              <a:rPr lang="en-US" dirty="0"/>
              <a:t> or date</a:t>
            </a:r>
          </a:p>
        </p:txBody>
      </p:sp>
      <p:sp>
        <p:nvSpPr>
          <p:cNvPr id="8" name="Picture Placeholder 4"/>
          <p:cNvSpPr>
            <a:spLocks noGrp="1" noChangeAspect="1"/>
          </p:cNvSpPr>
          <p:nvPr>
            <p:ph type="pic" sz="quarter" idx="16" hasCustomPrompt="1"/>
          </p:nvPr>
        </p:nvSpPr>
        <p:spPr>
          <a:xfrm>
            <a:off x="6484969" y="1689100"/>
            <a:ext cx="5707033" cy="2706624"/>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2" y="1689100"/>
            <a:ext cx="6484965" cy="2706624"/>
          </a:xfrm>
          <a:solidFill>
            <a:schemeClr val="accent2"/>
          </a:solidFill>
        </p:spPr>
        <p:txBody>
          <a:bodyPr lIns="457200" rIns="91440" anchor="ctr">
            <a:normAutofit/>
          </a:bodyPr>
          <a:lstStyle>
            <a:lvl1pPr>
              <a:defRPr sz="3733"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2" y="1689100"/>
            <a:ext cx="319619" cy="2706624"/>
          </a:xfrm>
          <a:solidFill>
            <a:schemeClr val="tx2"/>
          </a:solidFill>
        </p:spPr>
        <p:txBody>
          <a:bodyPr bIns="0" anchor="b"/>
          <a:lstStyle>
            <a:lvl1pPr marL="0" indent="0">
              <a:buNone/>
              <a:defRPr sz="133"/>
            </a:lvl1pPr>
          </a:lstStyle>
          <a:p>
            <a:pPr lvl="0"/>
            <a:r>
              <a:rPr lang="en-US" dirty="0"/>
              <a:t>  </a:t>
            </a:r>
          </a:p>
        </p:txBody>
      </p:sp>
      <p:sp>
        <p:nvSpPr>
          <p:cNvPr id="48" name="Text Placeholder 9"/>
          <p:cNvSpPr>
            <a:spLocks noGrp="1"/>
          </p:cNvSpPr>
          <p:nvPr>
            <p:ph type="body" sz="quarter" idx="17" hasCustomPrompt="1"/>
          </p:nvPr>
        </p:nvSpPr>
        <p:spPr>
          <a:xfrm>
            <a:off x="626535" y="4582947"/>
            <a:ext cx="3590495" cy="393700"/>
          </a:xfrm>
        </p:spPr>
        <p:txBody>
          <a:bodyPr lIns="0" bIns="0" anchor="b">
            <a:normAutofit/>
          </a:bodyPr>
          <a:lstStyle>
            <a:lvl1pPr marL="0" inden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626535" y="4960384"/>
            <a:ext cx="3590495" cy="914400"/>
          </a:xfrm>
        </p:spPr>
        <p:txBody>
          <a:bodyPr lIns="0">
            <a:normAutofit/>
          </a:bodyPr>
          <a:lstStyle>
            <a:lvl1pPr marL="0" indent="0">
              <a:lnSpc>
                <a:spcPct val="95000"/>
              </a:lnSpc>
              <a:spcBef>
                <a:spcPts val="0"/>
              </a:spcBef>
              <a:buNone/>
              <a:defRPr sz="1867">
                <a:solidFill>
                  <a:srgbClr val="47484A"/>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4556496" y="4582947"/>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r>
              <a:rPr lang="en-US" dirty="0"/>
              <a:t>PRESENTER NAME</a:t>
            </a:r>
          </a:p>
        </p:txBody>
      </p:sp>
      <p:sp>
        <p:nvSpPr>
          <p:cNvPr id="53" name="Text Placeholder 45"/>
          <p:cNvSpPr>
            <a:spLocks noGrp="1"/>
          </p:cNvSpPr>
          <p:nvPr>
            <p:ph type="body" sz="quarter" idx="22" hasCustomPrompt="1"/>
          </p:nvPr>
        </p:nvSpPr>
        <p:spPr>
          <a:xfrm>
            <a:off x="4556496" y="4960384"/>
            <a:ext cx="3590495" cy="914400"/>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8480263" y="4582947"/>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r>
              <a:rPr lang="en-US" dirty="0"/>
              <a:t>PRESENTER NAME</a:t>
            </a:r>
          </a:p>
        </p:txBody>
      </p:sp>
      <p:sp>
        <p:nvSpPr>
          <p:cNvPr id="55" name="Text Placeholder 45"/>
          <p:cNvSpPr>
            <a:spLocks noGrp="1"/>
          </p:cNvSpPr>
          <p:nvPr>
            <p:ph type="body" sz="quarter" idx="26" hasCustomPrompt="1"/>
          </p:nvPr>
        </p:nvSpPr>
        <p:spPr>
          <a:xfrm>
            <a:off x="8480263" y="4960384"/>
            <a:ext cx="3590495" cy="914400"/>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8480263" y="6094281"/>
            <a:ext cx="3590496" cy="515411"/>
          </a:xfrm>
        </p:spPr>
        <p:txBody>
          <a:bodyPr lIns="0" anchor="b"/>
          <a:lstStyle>
            <a:lvl1pPr marL="0" indent="0">
              <a:spcBef>
                <a:spcPts val="0"/>
              </a:spcBef>
              <a:buNone/>
              <a:defRPr sz="1867" baseline="0">
                <a:solidFill>
                  <a:srgbClr val="47484A"/>
                </a:solidFill>
              </a:defRPr>
            </a:lvl1pPr>
            <a:lvl2pPr marL="0" indent="0">
              <a:spcBef>
                <a:spcPts val="2400"/>
              </a:spcBef>
              <a:buNone/>
              <a:defRPr/>
            </a:lvl2pPr>
          </a:lstStyle>
          <a:p>
            <a:pPr lvl="0"/>
            <a:r>
              <a:rPr lang="en-US" dirty="0"/>
              <a:t>Presentation Date</a:t>
            </a:r>
            <a:br>
              <a:rPr lang="en-US" dirty="0"/>
            </a:br>
            <a:r>
              <a:rPr lang="en-US" dirty="0"/>
              <a:t>City, State (presentation location)</a:t>
            </a:r>
          </a:p>
        </p:txBody>
      </p:sp>
      <p:sp>
        <p:nvSpPr>
          <p:cNvPr id="16" name="TextBox 15"/>
          <p:cNvSpPr txBox="1"/>
          <p:nvPr/>
        </p:nvSpPr>
        <p:spPr>
          <a:xfrm>
            <a:off x="-1358552" y="-1972722"/>
            <a:ext cx="4670533" cy="1323632"/>
          </a:xfrm>
          <a:prstGeom prst="rect">
            <a:avLst/>
          </a:prstGeom>
          <a:solidFill>
            <a:schemeClr val="bg1">
              <a:lumMod val="50000"/>
            </a:schemeClr>
          </a:solidFill>
        </p:spPr>
        <p:txBody>
          <a:bodyPr wrap="square" rtlCol="0">
            <a:spAutoFit/>
          </a:bodyPr>
          <a:lstStyle/>
          <a:p>
            <a:r>
              <a:rPr lang="en-US" sz="1867" b="1" dirty="0">
                <a:solidFill>
                  <a:schemeClr val="bg1"/>
                </a:solidFill>
              </a:rPr>
              <a:t>Suggested</a:t>
            </a:r>
            <a:r>
              <a:rPr lang="en-US" sz="1867" b="1" baseline="0" dirty="0">
                <a:solidFill>
                  <a:schemeClr val="bg1"/>
                </a:solidFill>
              </a:rPr>
              <a:t> line of text (optional): </a:t>
            </a:r>
          </a:p>
          <a:p>
            <a:endParaRPr lang="en-US" sz="1867" b="1" baseline="0" dirty="0">
              <a:solidFill>
                <a:schemeClr val="bg1"/>
              </a:solidFill>
            </a:endParaRPr>
          </a:p>
          <a:p>
            <a:r>
              <a:rPr lang="en-US" sz="1867" b="1" baseline="0" dirty="0">
                <a:solidFill>
                  <a:schemeClr val="bg1"/>
                </a:solidFill>
              </a:rPr>
              <a:t>WE START WITH YES.</a:t>
            </a:r>
            <a:endParaRPr lang="en-US" sz="1867" dirty="0">
              <a:solidFill>
                <a:schemeClr val="bg1"/>
              </a:solidFill>
            </a:endParaRPr>
          </a:p>
          <a:p>
            <a:endParaRPr lang="en-US" sz="2400" dirty="0">
              <a:solidFill>
                <a:schemeClr val="bg1"/>
              </a:solidFill>
            </a:endParaRPr>
          </a:p>
        </p:txBody>
      </p:sp>
      <p:pic>
        <p:nvPicPr>
          <p:cNvPr id="19" name="Picture 18"/>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
        <p:nvSpPr>
          <p:cNvPr id="20" name="TextBox 19">
            <a:extLst>
              <a:ext uri="{FF2B5EF4-FFF2-40B4-BE49-F238E27FC236}">
                <a16:creationId xmlns:a16="http://schemas.microsoft.com/office/drawing/2014/main" id="{106F20EC-1191-F34E-9A74-6242A6193671}"/>
              </a:ext>
            </a:extLst>
          </p:cNvPr>
          <p:cNvSpPr txBox="1"/>
          <p:nvPr/>
        </p:nvSpPr>
        <p:spPr>
          <a:xfrm>
            <a:off x="-1358552" y="-1972722"/>
            <a:ext cx="4670533" cy="1323632"/>
          </a:xfrm>
          <a:prstGeom prst="rect">
            <a:avLst/>
          </a:prstGeom>
          <a:solidFill>
            <a:schemeClr val="bg1">
              <a:lumMod val="50000"/>
            </a:schemeClr>
          </a:solidFill>
        </p:spPr>
        <p:txBody>
          <a:bodyPr wrap="square" rtlCol="0">
            <a:spAutoFit/>
          </a:bodyPr>
          <a:lstStyle/>
          <a:p>
            <a:r>
              <a:rPr lang="en-US" sz="1867" b="1" dirty="0">
                <a:solidFill>
                  <a:schemeClr val="bg1"/>
                </a:solidFill>
              </a:rPr>
              <a:t>Suggested</a:t>
            </a:r>
            <a:r>
              <a:rPr lang="en-US" sz="1867" b="1" baseline="0" dirty="0">
                <a:solidFill>
                  <a:schemeClr val="bg1"/>
                </a:solidFill>
              </a:rPr>
              <a:t> line of text (optional): </a:t>
            </a:r>
          </a:p>
          <a:p>
            <a:endParaRPr lang="en-US" sz="1867" b="1" baseline="0" dirty="0">
              <a:solidFill>
                <a:schemeClr val="bg1"/>
              </a:solidFill>
            </a:endParaRPr>
          </a:p>
          <a:p>
            <a:r>
              <a:rPr lang="en-US" sz="1867" b="1" baseline="0" dirty="0">
                <a:solidFill>
                  <a:schemeClr val="bg1"/>
                </a:solidFill>
              </a:rPr>
              <a:t>WE START WITH YES.</a:t>
            </a:r>
            <a:endParaRPr lang="en-US" sz="1867"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4070076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ver Option B">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62DF68-E9A6-3A4D-8807-FED7088721E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12192000" cy="5984917"/>
          </a:xfrm>
          <a:prstGeom prst="rect">
            <a:avLst/>
          </a:prstGeom>
        </p:spPr>
      </p:pic>
      <p:sp>
        <p:nvSpPr>
          <p:cNvPr id="8" name="Picture Placeholder 4"/>
          <p:cNvSpPr>
            <a:spLocks noGrp="1" noChangeAspect="1"/>
          </p:cNvSpPr>
          <p:nvPr>
            <p:ph type="pic" sz="quarter" idx="16" hasCustomPrompt="1"/>
          </p:nvPr>
        </p:nvSpPr>
        <p:spPr>
          <a:xfrm>
            <a:off x="6484969" y="1689100"/>
            <a:ext cx="5707033" cy="2706624"/>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2" y="1689100"/>
            <a:ext cx="6484965" cy="2706624"/>
          </a:xfrm>
          <a:solidFill>
            <a:schemeClr val="accent2"/>
          </a:solidFill>
        </p:spPr>
        <p:txBody>
          <a:bodyPr lIns="457200" rIns="91440" anchor="ctr">
            <a:normAutofit/>
          </a:bodyPr>
          <a:lstStyle>
            <a:lvl1pPr>
              <a:defRPr sz="3733" baseline="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4" name="Text Placeholder 3"/>
          <p:cNvSpPr>
            <a:spLocks noGrp="1"/>
          </p:cNvSpPr>
          <p:nvPr>
            <p:ph type="body" sz="quarter" idx="24" hasCustomPrompt="1"/>
          </p:nvPr>
        </p:nvSpPr>
        <p:spPr>
          <a:xfrm>
            <a:off x="1" y="204953"/>
            <a:ext cx="7802035" cy="1292225"/>
          </a:xfrm>
        </p:spPr>
        <p:txBody>
          <a:bodyPr lIns="457200" rIns="274320" anchor="ctr"/>
          <a:lstStyle>
            <a:lvl1pPr marL="0" indent="0">
              <a:buNone/>
              <a:defRPr cap="all" baseline="0">
                <a:solidFill>
                  <a:schemeClr val="bg1"/>
                </a:solidFill>
              </a:defRPr>
            </a:lvl1pPr>
          </a:lstStyle>
          <a:p>
            <a:pPr lvl="0"/>
            <a:r>
              <a:rPr lang="en-US" dirty="0"/>
              <a:t>Month Day, 2021</a:t>
            </a:r>
          </a:p>
        </p:txBody>
      </p:sp>
      <p:sp>
        <p:nvSpPr>
          <p:cNvPr id="85" name="Text Placeholder 9"/>
          <p:cNvSpPr>
            <a:spLocks noGrp="1"/>
          </p:cNvSpPr>
          <p:nvPr>
            <p:ph type="body" sz="quarter" idx="17" hasCustomPrompt="1"/>
          </p:nvPr>
        </p:nvSpPr>
        <p:spPr>
          <a:xfrm>
            <a:off x="626535" y="4582947"/>
            <a:ext cx="3590495" cy="393700"/>
          </a:xfrm>
        </p:spPr>
        <p:txBody>
          <a:bodyPr lIns="0" bIns="0" anchor="b">
            <a:normAutofit/>
          </a:bodyPr>
          <a:lstStyle>
            <a:lvl1pPr marL="0" indent="0">
              <a:buNone/>
              <a:defRPr sz="1867" b="1" cap="all" baseline="0">
                <a:solidFill>
                  <a:schemeClr val="bg1"/>
                </a:solidFill>
              </a:defRPr>
            </a:lvl1pPr>
            <a:lvl2pPr marL="0" indent="0">
              <a:buNone/>
              <a:defRPr/>
            </a:lvl2pPr>
            <a:lvl3pPr marL="0" indent="0">
              <a:spcBef>
                <a:spcPts val="2400"/>
              </a:spcBef>
              <a:buNone/>
              <a:defRPr/>
            </a:lvl3pPr>
          </a:lstStyle>
          <a:p>
            <a:pPr lvl="0"/>
            <a:r>
              <a:rPr lang="en-US" dirty="0"/>
              <a:t>presenter name</a:t>
            </a:r>
          </a:p>
        </p:txBody>
      </p:sp>
      <p:sp>
        <p:nvSpPr>
          <p:cNvPr id="86" name="Text Placeholder 45"/>
          <p:cNvSpPr>
            <a:spLocks noGrp="1"/>
          </p:cNvSpPr>
          <p:nvPr>
            <p:ph type="body" sz="quarter" idx="18" hasCustomPrompt="1"/>
          </p:nvPr>
        </p:nvSpPr>
        <p:spPr>
          <a:xfrm>
            <a:off x="626535" y="4960384"/>
            <a:ext cx="3590495" cy="914400"/>
          </a:xfrm>
        </p:spPr>
        <p:txBody>
          <a:bodyPr lIns="0">
            <a:normAutofit/>
          </a:bodyPr>
          <a:lstStyle>
            <a:lvl1pPr marL="0" indent="0">
              <a:lnSpc>
                <a:spcPct val="95000"/>
              </a:lnSpc>
              <a:spcBef>
                <a:spcPts val="0"/>
              </a:spcBef>
              <a:buNone/>
              <a:defRPr sz="1867">
                <a:solidFill>
                  <a:schemeClr val="bg1"/>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87" name="Text Placeholder 9"/>
          <p:cNvSpPr>
            <a:spLocks noGrp="1"/>
          </p:cNvSpPr>
          <p:nvPr>
            <p:ph type="body" sz="quarter" idx="21" hasCustomPrompt="1"/>
          </p:nvPr>
        </p:nvSpPr>
        <p:spPr>
          <a:xfrm>
            <a:off x="4556496" y="4582947"/>
            <a:ext cx="3590495" cy="393700"/>
          </a:xfrm>
        </p:spPr>
        <p:txBody>
          <a:bodyPr lIns="0" bIns="0" anchor="b">
            <a:normAutofit/>
          </a:bodyPr>
          <a:lstStyle>
            <a:lvl1pPr marL="0" indent="0">
              <a:buFont typeface="Arial" pitchFamily="34" charset="0"/>
              <a:buNone/>
              <a:defRPr sz="1867" b="1" cap="all" baseline="0">
                <a:solidFill>
                  <a:schemeClr val="bg1"/>
                </a:solidFill>
              </a:defRPr>
            </a:lvl1pPr>
            <a:lvl2pPr marL="0" indent="0">
              <a:buNone/>
              <a:defRPr/>
            </a:lvl2pPr>
            <a:lvl3pPr marL="0" indent="0">
              <a:spcBef>
                <a:spcPts val="2400"/>
              </a:spcBef>
              <a:buNone/>
              <a:defRPr/>
            </a:lvl3pPr>
          </a:lstStyle>
          <a:p>
            <a:pPr lvl="0"/>
            <a:r>
              <a:rPr lang="en-US" dirty="0"/>
              <a:t>presenter name</a:t>
            </a:r>
          </a:p>
        </p:txBody>
      </p:sp>
      <p:sp>
        <p:nvSpPr>
          <p:cNvPr id="88" name="Text Placeholder 45"/>
          <p:cNvSpPr>
            <a:spLocks noGrp="1"/>
          </p:cNvSpPr>
          <p:nvPr>
            <p:ph type="body" sz="quarter" idx="22" hasCustomPrompt="1"/>
          </p:nvPr>
        </p:nvSpPr>
        <p:spPr>
          <a:xfrm>
            <a:off x="4556496" y="4960384"/>
            <a:ext cx="3590495" cy="914400"/>
          </a:xfrm>
        </p:spPr>
        <p:txBody>
          <a:bodyPr lIns="0">
            <a:normAutofit/>
          </a:bodyPr>
          <a:lstStyle>
            <a:lvl1pPr marL="0" indent="0">
              <a:lnSpc>
                <a:spcPct val="95000"/>
              </a:lnSpc>
              <a:spcBef>
                <a:spcPts val="0"/>
              </a:spcBef>
              <a:buFont typeface="Arial" pitchFamily="34" charset="0"/>
              <a:buNone/>
              <a:defRPr sz="1867">
                <a:solidFill>
                  <a:schemeClr val="bg1"/>
                </a:solidFill>
              </a:defRPr>
            </a:lvl1pPr>
            <a:lvl2pPr marL="0" indent="0">
              <a:spcBef>
                <a:spcPts val="2400"/>
              </a:spcBef>
              <a:buNone/>
              <a:defRPr/>
            </a:lvl2pPr>
          </a:lstStyle>
          <a:p>
            <a:pPr lvl="0"/>
            <a:r>
              <a:rPr lang="en-US" dirty="0"/>
              <a:t>Remove second presenter info </a:t>
            </a:r>
            <a:br>
              <a:rPr lang="en-US" dirty="0"/>
            </a:br>
            <a:r>
              <a:rPr lang="en-US" dirty="0"/>
              <a:t>if not needed</a:t>
            </a:r>
          </a:p>
        </p:txBody>
      </p:sp>
      <p:sp>
        <p:nvSpPr>
          <p:cNvPr id="89" name="Text Placeholder 9"/>
          <p:cNvSpPr>
            <a:spLocks noGrp="1"/>
          </p:cNvSpPr>
          <p:nvPr>
            <p:ph type="body" sz="quarter" idx="25" hasCustomPrompt="1"/>
          </p:nvPr>
        </p:nvSpPr>
        <p:spPr>
          <a:xfrm>
            <a:off x="8480263" y="4582947"/>
            <a:ext cx="3590495" cy="393700"/>
          </a:xfrm>
        </p:spPr>
        <p:txBody>
          <a:bodyPr lIns="0" bIns="0" anchor="b">
            <a:normAutofit/>
          </a:bodyPr>
          <a:lstStyle>
            <a:lvl1pPr marL="0" indent="0">
              <a:buFont typeface="Arial" pitchFamily="34" charset="0"/>
              <a:buNone/>
              <a:defRPr sz="1867" b="1" cap="all" baseline="0">
                <a:solidFill>
                  <a:schemeClr val="bg1"/>
                </a:solidFill>
              </a:defRPr>
            </a:lvl1pPr>
            <a:lvl2pPr marL="0" indent="0">
              <a:buNone/>
              <a:defRPr/>
            </a:lvl2pPr>
            <a:lvl3pPr marL="0" indent="0">
              <a:spcBef>
                <a:spcPts val="2400"/>
              </a:spcBef>
              <a:buNone/>
              <a:defRPr/>
            </a:lvl3pPr>
          </a:lstStyle>
          <a:p>
            <a:pPr lvl="0"/>
            <a:r>
              <a:rPr lang="en-US" dirty="0"/>
              <a:t>presenter name</a:t>
            </a:r>
          </a:p>
        </p:txBody>
      </p:sp>
      <p:sp>
        <p:nvSpPr>
          <p:cNvPr id="90" name="Text Placeholder 45"/>
          <p:cNvSpPr>
            <a:spLocks noGrp="1"/>
          </p:cNvSpPr>
          <p:nvPr>
            <p:ph type="body" sz="quarter" idx="26" hasCustomPrompt="1"/>
          </p:nvPr>
        </p:nvSpPr>
        <p:spPr>
          <a:xfrm>
            <a:off x="8480263" y="4960384"/>
            <a:ext cx="3590495" cy="914400"/>
          </a:xfrm>
        </p:spPr>
        <p:txBody>
          <a:bodyPr lIns="0">
            <a:normAutofit/>
          </a:bodyPr>
          <a:lstStyle>
            <a:lvl1pPr marL="0" indent="0">
              <a:lnSpc>
                <a:spcPct val="95000"/>
              </a:lnSpc>
              <a:spcBef>
                <a:spcPts val="0"/>
              </a:spcBef>
              <a:buFont typeface="Arial" pitchFamily="34" charset="0"/>
              <a:buNone/>
              <a:defRPr sz="1867">
                <a:solidFill>
                  <a:schemeClr val="bg1"/>
                </a:solidFill>
              </a:defRPr>
            </a:lvl1pPr>
            <a:lvl2pPr marL="0" indent="0">
              <a:spcBef>
                <a:spcPts val="2400"/>
              </a:spcBef>
              <a:buNone/>
              <a:defRPr/>
            </a:lvl2pPr>
          </a:lstStyle>
          <a:p>
            <a:pPr lvl="0"/>
            <a:r>
              <a:rPr lang="en-US" dirty="0"/>
              <a:t>Remove third presenter info </a:t>
            </a:r>
            <a:br>
              <a:rPr lang="en-US" dirty="0"/>
            </a:br>
            <a:r>
              <a:rPr lang="en-US" dirty="0"/>
              <a:t>if not needed</a:t>
            </a:r>
          </a:p>
        </p:txBody>
      </p:sp>
      <p:sp>
        <p:nvSpPr>
          <p:cNvPr id="47" name="Text Placeholder 4"/>
          <p:cNvSpPr>
            <a:spLocks noGrp="1"/>
          </p:cNvSpPr>
          <p:nvPr>
            <p:ph type="body" sz="quarter" idx="12" hasCustomPrompt="1"/>
          </p:nvPr>
        </p:nvSpPr>
        <p:spPr>
          <a:xfrm>
            <a:off x="-2" y="1689100"/>
            <a:ext cx="319619" cy="2706624"/>
          </a:xfrm>
          <a:solidFill>
            <a:schemeClr val="tx2"/>
          </a:solidFill>
        </p:spPr>
        <p:txBody>
          <a:bodyPr bIns="0" anchor="b"/>
          <a:lstStyle>
            <a:lvl1pPr marL="0" indent="0">
              <a:buNone/>
              <a:defRPr sz="133"/>
            </a:lvl1pPr>
          </a:lstStyle>
          <a:p>
            <a:pPr lvl="0"/>
            <a:r>
              <a:rPr lang="en-US" dirty="0"/>
              <a:t>  </a:t>
            </a:r>
          </a:p>
        </p:txBody>
      </p:sp>
      <p:sp>
        <p:nvSpPr>
          <p:cNvPr id="155" name="TextBox 154"/>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20" name="TextBox 19">
            <a:extLst>
              <a:ext uri="{FF2B5EF4-FFF2-40B4-BE49-F238E27FC236}">
                <a16:creationId xmlns:a16="http://schemas.microsoft.com/office/drawing/2014/main" id="{E7E42203-03B0-9B44-A4A6-421ACB9CC571}"/>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pic>
        <p:nvPicPr>
          <p:cNvPr id="23" name="Picture 22" descr="A close up of a sign&#10;&#10;Description automatically generated">
            <a:extLst>
              <a:ext uri="{FF2B5EF4-FFF2-40B4-BE49-F238E27FC236}">
                <a16:creationId xmlns:a16="http://schemas.microsoft.com/office/drawing/2014/main" id="{3ED98465-142B-874D-9BEF-93A1086E76C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981225" y="6047181"/>
            <a:ext cx="2989433" cy="776235"/>
          </a:xfrm>
          <a:prstGeom prst="rect">
            <a:avLst/>
          </a:prstGeom>
        </p:spPr>
      </p:pic>
      <p:pic>
        <p:nvPicPr>
          <p:cNvPr id="24" name="Picture 23">
            <a:extLst>
              <a:ext uri="{FF2B5EF4-FFF2-40B4-BE49-F238E27FC236}">
                <a16:creationId xmlns:a16="http://schemas.microsoft.com/office/drawing/2014/main" id="{61761542-C518-9E4E-BE7F-FE23A2605BA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1006647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Option C">
    <p:bg>
      <p:bgPr>
        <a:solidFill>
          <a:schemeClr val="bg1"/>
        </a:solidFill>
        <a:effectLst/>
      </p:bgPr>
    </p:bg>
    <p:spTree>
      <p:nvGrpSpPr>
        <p:cNvPr id="1" name=""/>
        <p:cNvGrpSpPr/>
        <p:nvPr/>
      </p:nvGrpSpPr>
      <p:grpSpPr>
        <a:xfrm>
          <a:off x="0" y="0"/>
          <a:ext cx="0" cy="0"/>
          <a:chOff x="0" y="0"/>
          <a:chExt cx="0" cy="0"/>
        </a:xfrm>
      </p:grpSpPr>
      <p:pic>
        <p:nvPicPr>
          <p:cNvPr id="18" name="Picture 17" descr="A close up of a sign&#10;&#10;Description automatically generated">
            <a:extLst>
              <a:ext uri="{FF2B5EF4-FFF2-40B4-BE49-F238E27FC236}">
                <a16:creationId xmlns:a16="http://schemas.microsoft.com/office/drawing/2014/main" id="{7E2FAC2F-5DA3-DF47-A636-2A95DC1252F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011088" y="78077"/>
            <a:ext cx="2934760" cy="762039"/>
          </a:xfrm>
          <a:prstGeom prst="rect">
            <a:avLst/>
          </a:prstGeom>
        </p:spPr>
      </p:pic>
      <p:sp>
        <p:nvSpPr>
          <p:cNvPr id="50" name="Text Placeholder 9"/>
          <p:cNvSpPr>
            <a:spLocks noGrp="1"/>
          </p:cNvSpPr>
          <p:nvPr>
            <p:ph type="body" sz="quarter" idx="17" hasCustomPrompt="1"/>
          </p:nvPr>
        </p:nvSpPr>
        <p:spPr>
          <a:xfrm>
            <a:off x="626535" y="4945566"/>
            <a:ext cx="3590495" cy="393700"/>
          </a:xfrm>
        </p:spPr>
        <p:txBody>
          <a:bodyPr lIns="0" bIns="0" anchor="b">
            <a:normAutofit/>
          </a:bodyPr>
          <a:lstStyle>
            <a:lvl1pPr marL="0" inden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626535" y="5323001"/>
            <a:ext cx="3590495" cy="746723"/>
          </a:xfrm>
        </p:spPr>
        <p:txBody>
          <a:bodyPr lIns="0">
            <a:normAutofit/>
          </a:bodyPr>
          <a:lstStyle>
            <a:lvl1pPr marL="0" indent="0">
              <a:lnSpc>
                <a:spcPct val="95000"/>
              </a:lnSpc>
              <a:spcBef>
                <a:spcPts val="0"/>
              </a:spcBef>
              <a:buNone/>
              <a:defRPr sz="1867">
                <a:solidFill>
                  <a:srgbClr val="47484A"/>
                </a:solidFill>
              </a:defRPr>
            </a:lvl1pPr>
            <a:lvl2pPr marL="0" indent="0">
              <a:spcBef>
                <a:spcPts val="2400"/>
              </a:spcBef>
              <a:buNone/>
              <a:defRPr/>
            </a:lvl2pPr>
          </a:lstStyle>
          <a:p>
            <a:r>
              <a:rPr lang="en-US" dirty="0"/>
              <a:t>Add Presenter Title</a:t>
            </a:r>
            <a:br>
              <a:rPr lang="en-US" dirty="0"/>
            </a:br>
            <a:r>
              <a:rPr lang="en-US" dirty="0"/>
              <a:t>Optional Line 2</a:t>
            </a:r>
            <a:br>
              <a:rPr lang="en-US" dirty="0"/>
            </a:br>
            <a:endParaRPr lang="en-US" dirty="0"/>
          </a:p>
        </p:txBody>
      </p:sp>
      <p:sp>
        <p:nvSpPr>
          <p:cNvPr id="56" name="Text Placeholder 9"/>
          <p:cNvSpPr>
            <a:spLocks noGrp="1"/>
          </p:cNvSpPr>
          <p:nvPr>
            <p:ph type="body" sz="quarter" idx="21" hasCustomPrompt="1"/>
          </p:nvPr>
        </p:nvSpPr>
        <p:spPr>
          <a:xfrm>
            <a:off x="4556496" y="4945566"/>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4556496" y="5323001"/>
            <a:ext cx="3590495" cy="746723"/>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90836" y="899575"/>
            <a:ext cx="11901165" cy="2761535"/>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626533" y="3726367"/>
            <a:ext cx="11270539" cy="862880"/>
          </a:xfrm>
        </p:spPr>
        <p:txBody>
          <a:bodyPr lIns="0" rIns="91440" anchor="b">
            <a:normAutofit/>
          </a:bodyPr>
          <a:lstStyle>
            <a:lvl1pPr>
              <a:defRPr sz="3733" baseline="0">
                <a:solidFill>
                  <a:schemeClr val="tx1">
                    <a:lumMod val="50000"/>
                  </a:schemeClr>
                </a:solidFill>
              </a:defRPr>
            </a:lvl1pPr>
          </a:lstStyle>
          <a:p>
            <a:r>
              <a:rPr lang="en-US" dirty="0"/>
              <a:t>presentation title – cover option c </a:t>
            </a:r>
          </a:p>
        </p:txBody>
      </p:sp>
      <p:sp>
        <p:nvSpPr>
          <p:cNvPr id="87" name="Text Placeholder 9"/>
          <p:cNvSpPr>
            <a:spLocks noGrp="1"/>
          </p:cNvSpPr>
          <p:nvPr>
            <p:ph type="body" sz="quarter" idx="23" hasCustomPrompt="1"/>
          </p:nvPr>
        </p:nvSpPr>
        <p:spPr>
          <a:xfrm>
            <a:off x="8480263" y="4945566"/>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8480263" y="5323001"/>
            <a:ext cx="3590495" cy="746723"/>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626533" y="4589247"/>
            <a:ext cx="11313219" cy="331077"/>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3" y="899573"/>
            <a:ext cx="299452" cy="2761488"/>
          </a:xfrm>
          <a:solidFill>
            <a:schemeClr val="accent1"/>
          </a:solidFill>
        </p:spPr>
        <p:txBody>
          <a:bodyPr bIns="0" anchor="b"/>
          <a:lstStyle>
            <a:lvl1pPr marL="0" indent="0">
              <a:buNone/>
              <a:defRPr sz="133"/>
            </a:lvl1pPr>
          </a:lstStyle>
          <a:p>
            <a:pPr lvl="0"/>
            <a:r>
              <a:rPr lang="en-US" dirty="0"/>
              <a:t>  </a:t>
            </a:r>
          </a:p>
        </p:txBody>
      </p:sp>
      <p:sp>
        <p:nvSpPr>
          <p:cNvPr id="186" name="TextBox 185"/>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6" name="Text Placeholder 4"/>
          <p:cNvSpPr>
            <a:spLocks noGrp="1"/>
          </p:cNvSpPr>
          <p:nvPr>
            <p:ph type="body" sz="quarter" idx="26" hasCustomPrompt="1"/>
          </p:nvPr>
        </p:nvSpPr>
        <p:spPr>
          <a:xfrm>
            <a:off x="670984" y="401282"/>
            <a:ext cx="7979531" cy="441436"/>
          </a:xfrm>
        </p:spPr>
        <p:txBody>
          <a:bodyPr/>
          <a:lstStyle>
            <a:lvl1pPr marL="0" indent="0">
              <a:buNone/>
              <a:defRPr sz="1333" b="1" cap="all" baseline="0">
                <a:solidFill>
                  <a:schemeClr val="tx1"/>
                </a:solidFill>
              </a:defRPr>
            </a:lvl1pPr>
          </a:lstStyle>
          <a:p>
            <a:r>
              <a:rPr lang="en-US" sz="1333" b="0" cap="all" dirty="0">
                <a:solidFill>
                  <a:srgbClr val="000000"/>
                </a:solidFill>
              </a:rPr>
              <a:t>Type in Name of </a:t>
            </a:r>
            <a:r>
              <a:rPr lang="en-US" sz="1333" b="0" cap="all" dirty="0" err="1">
                <a:solidFill>
                  <a:srgbClr val="000000"/>
                </a:solidFill>
              </a:rPr>
              <a:t>fACILITY</a:t>
            </a:r>
            <a:r>
              <a:rPr lang="en-US" sz="1333" b="0" cap="all" dirty="0">
                <a:solidFill>
                  <a:srgbClr val="000000"/>
                </a:solidFill>
              </a:rPr>
              <a:t>, division, group, program or </a:t>
            </a:r>
            <a:r>
              <a:rPr lang="en-US" sz="1333" dirty="0">
                <a:solidFill>
                  <a:srgbClr val="000000"/>
                </a:solidFill>
              </a:rPr>
              <a:t>www.anl.gov</a:t>
            </a:r>
          </a:p>
        </p:txBody>
      </p:sp>
      <p:sp>
        <p:nvSpPr>
          <p:cNvPr id="17" name="Text Placeholder 45"/>
          <p:cNvSpPr>
            <a:spLocks noGrp="1"/>
          </p:cNvSpPr>
          <p:nvPr>
            <p:ph type="body" sz="quarter" idx="27" hasCustomPrompt="1"/>
          </p:nvPr>
        </p:nvSpPr>
        <p:spPr>
          <a:xfrm>
            <a:off x="8480263" y="6094281"/>
            <a:ext cx="3590496" cy="515411"/>
          </a:xfrm>
        </p:spPr>
        <p:txBody>
          <a:bodyPr lIns="0" anchor="b"/>
          <a:lstStyle>
            <a:lvl1pPr marL="0" indent="0">
              <a:spcBef>
                <a:spcPts val="0"/>
              </a:spcBef>
              <a:buNone/>
              <a:defRPr sz="1867" baseline="0">
                <a:solidFill>
                  <a:srgbClr val="47484A"/>
                </a:solidFill>
              </a:defRPr>
            </a:lvl1pPr>
            <a:lvl2pPr marL="0" indent="0">
              <a:spcBef>
                <a:spcPts val="24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2295206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ver Option D">
    <p:bg>
      <p:bgPr>
        <a:solidFill>
          <a:schemeClr val="bg1"/>
        </a:solidFill>
        <a:effectLst/>
      </p:bgPr>
    </p:bg>
    <p:spTree>
      <p:nvGrpSpPr>
        <p:cNvPr id="1" name=""/>
        <p:cNvGrpSpPr/>
        <p:nvPr/>
      </p:nvGrpSpPr>
      <p:grpSpPr>
        <a:xfrm>
          <a:off x="0" y="0"/>
          <a:ext cx="0" cy="0"/>
          <a:chOff x="0" y="0"/>
          <a:chExt cx="0" cy="0"/>
        </a:xfrm>
      </p:grpSpPr>
      <p:pic>
        <p:nvPicPr>
          <p:cNvPr id="21" name="Picture 20" descr="A close up of a sign&#10;&#10;Description automatically generated">
            <a:extLst>
              <a:ext uri="{FF2B5EF4-FFF2-40B4-BE49-F238E27FC236}">
                <a16:creationId xmlns:a16="http://schemas.microsoft.com/office/drawing/2014/main" id="{F98DCACE-65A7-5044-AE4A-0380388C944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017184" y="185519"/>
            <a:ext cx="2934760" cy="762039"/>
          </a:xfrm>
          <a:prstGeom prst="rect">
            <a:avLst/>
          </a:prstGeom>
        </p:spPr>
      </p:pic>
      <p:sp>
        <p:nvSpPr>
          <p:cNvPr id="50" name="Text Placeholder 9"/>
          <p:cNvSpPr>
            <a:spLocks noGrp="1"/>
          </p:cNvSpPr>
          <p:nvPr>
            <p:ph type="body" sz="quarter" idx="17" hasCustomPrompt="1"/>
          </p:nvPr>
        </p:nvSpPr>
        <p:spPr>
          <a:xfrm>
            <a:off x="626535" y="4581631"/>
            <a:ext cx="3590495" cy="393700"/>
          </a:xfrm>
        </p:spPr>
        <p:txBody>
          <a:bodyPr lIns="0" bIns="0" anchor="b">
            <a:normAutofit/>
          </a:bodyPr>
          <a:lstStyle>
            <a:lvl1pPr marL="0" inden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626535" y="4959068"/>
            <a:ext cx="3590495" cy="914400"/>
          </a:xfrm>
        </p:spPr>
        <p:txBody>
          <a:bodyPr lIns="0">
            <a:normAutofit/>
          </a:bodyPr>
          <a:lstStyle>
            <a:lvl1pPr marL="0" indent="0">
              <a:lnSpc>
                <a:spcPct val="95000"/>
              </a:lnSpc>
              <a:spcBef>
                <a:spcPts val="0"/>
              </a:spcBef>
              <a:buNone/>
              <a:defRPr sz="1867">
                <a:solidFill>
                  <a:srgbClr val="47484A"/>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4556496" y="4581631"/>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4556496" y="4959068"/>
            <a:ext cx="3590495" cy="746723"/>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90836" y="1681607"/>
            <a:ext cx="11901165" cy="2761535"/>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626535" y="110360"/>
            <a:ext cx="9034837" cy="1119235"/>
          </a:xfrm>
        </p:spPr>
        <p:txBody>
          <a:bodyPr lIns="0" rIns="91440" anchor="b">
            <a:normAutofit/>
          </a:bodyPr>
          <a:lstStyle>
            <a:lvl1pPr>
              <a:defRPr sz="3733" baseline="0">
                <a:solidFill>
                  <a:schemeClr val="tx1">
                    <a:lumMod val="50000"/>
                  </a:schemeClr>
                </a:solidFill>
              </a:defRPr>
            </a:lvl1pPr>
          </a:lstStyle>
          <a:p>
            <a:r>
              <a:rPr lang="en-US" dirty="0"/>
              <a:t>presentation title –</a:t>
            </a:r>
            <a:br>
              <a:rPr lang="en-US" dirty="0"/>
            </a:br>
            <a:r>
              <a:rPr lang="en-US" dirty="0"/>
              <a:t>Cover option D</a:t>
            </a:r>
          </a:p>
        </p:txBody>
      </p:sp>
      <p:sp>
        <p:nvSpPr>
          <p:cNvPr id="87" name="Text Placeholder 9"/>
          <p:cNvSpPr>
            <a:spLocks noGrp="1"/>
          </p:cNvSpPr>
          <p:nvPr>
            <p:ph type="body" sz="quarter" idx="23" hasCustomPrompt="1"/>
          </p:nvPr>
        </p:nvSpPr>
        <p:spPr>
          <a:xfrm>
            <a:off x="8480263" y="4581631"/>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8480263" y="4959068"/>
            <a:ext cx="3590495" cy="746723"/>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626533" y="1229594"/>
            <a:ext cx="11313219" cy="331077"/>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3" y="1681605"/>
            <a:ext cx="299452" cy="2761488"/>
          </a:xfrm>
          <a:solidFill>
            <a:schemeClr val="accent1"/>
          </a:solidFill>
        </p:spPr>
        <p:txBody>
          <a:bodyPr bIns="0" anchor="b"/>
          <a:lstStyle>
            <a:lvl1pPr marL="0" indent="0">
              <a:buNone/>
              <a:defRPr sz="133"/>
            </a:lvl1pPr>
          </a:lstStyle>
          <a:p>
            <a:pPr lvl="0"/>
            <a:r>
              <a:rPr lang="en-US" dirty="0"/>
              <a:t>  </a:t>
            </a:r>
          </a:p>
        </p:txBody>
      </p:sp>
      <p:sp>
        <p:nvSpPr>
          <p:cNvPr id="153" name="TextBox 152"/>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6" name="Text Placeholder 45"/>
          <p:cNvSpPr>
            <a:spLocks noGrp="1"/>
          </p:cNvSpPr>
          <p:nvPr>
            <p:ph type="body" sz="quarter" idx="19" hasCustomPrompt="1"/>
          </p:nvPr>
        </p:nvSpPr>
        <p:spPr>
          <a:xfrm>
            <a:off x="8480263" y="6094281"/>
            <a:ext cx="3590496" cy="515411"/>
          </a:xfrm>
        </p:spPr>
        <p:txBody>
          <a:bodyPr lIns="0" anchor="b"/>
          <a:lstStyle>
            <a:lvl1pPr marL="0" indent="0">
              <a:spcBef>
                <a:spcPts val="0"/>
              </a:spcBef>
              <a:buNone/>
              <a:defRPr sz="1867" baseline="0">
                <a:solidFill>
                  <a:srgbClr val="47484A"/>
                </a:solidFill>
              </a:defRPr>
            </a:lvl1pPr>
            <a:lvl2pPr marL="0" indent="0">
              <a:spcBef>
                <a:spcPts val="24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
        <p:nvSpPr>
          <p:cNvPr id="18" name="TextBox 17">
            <a:extLst>
              <a:ext uri="{FF2B5EF4-FFF2-40B4-BE49-F238E27FC236}">
                <a16:creationId xmlns:a16="http://schemas.microsoft.com/office/drawing/2014/main" id="{7E0B74B2-E6E3-1F42-960D-D93F5F6DFFD7}"/>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778367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90837" y="9304"/>
            <a:ext cx="11901164" cy="6858000"/>
          </a:xfrm>
          <a:solidFill>
            <a:schemeClr val="bg1"/>
          </a:solidFill>
        </p:spPr>
        <p:txBody>
          <a:bodyPr lIns="0" tIns="1645920" anchor="t" anchorCtr="0"/>
          <a:lstStyle>
            <a:lvl1pPr marL="0" indent="0" algn="ctr">
              <a:buNone/>
              <a:defRPr baseline="0"/>
            </a:lvl1pPr>
          </a:lstStyle>
          <a:p>
            <a:r>
              <a:rPr lang="en-US" dirty="0"/>
              <a:t>Click icon to insert an image then right click image and “SEND IMAGE TO BACK”</a:t>
            </a:r>
          </a:p>
        </p:txBody>
      </p:sp>
      <p:sp>
        <p:nvSpPr>
          <p:cNvPr id="7" name="Text Placeholder 6"/>
          <p:cNvSpPr>
            <a:spLocks noGrp="1"/>
          </p:cNvSpPr>
          <p:nvPr>
            <p:ph type="body" sz="quarter" idx="17" hasCustomPrompt="1"/>
          </p:nvPr>
        </p:nvSpPr>
        <p:spPr>
          <a:xfrm>
            <a:off x="0" y="4775200"/>
            <a:ext cx="12192000" cy="2082800"/>
          </a:xfrm>
          <a:solidFill>
            <a:schemeClr val="tx2">
              <a:alpha val="91000"/>
            </a:schemeClr>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2" name="Title 1"/>
          <p:cNvSpPr>
            <a:spLocks noGrp="1"/>
          </p:cNvSpPr>
          <p:nvPr>
            <p:ph type="title" hasCustomPrompt="1"/>
          </p:nvPr>
        </p:nvSpPr>
        <p:spPr>
          <a:xfrm>
            <a:off x="626535" y="5042975"/>
            <a:ext cx="11094720" cy="1373592"/>
          </a:xfrm>
        </p:spPr>
        <p:txBody>
          <a:bodyPr lIns="0" anchor="t"/>
          <a:lstStyle>
            <a:lvl1pPr>
              <a:defRPr sz="3200" b="1" cap="all" baseline="0">
                <a:solidFill>
                  <a:schemeClr val="bg1"/>
                </a:solidFill>
              </a:defRPr>
            </a:lvl1pPr>
          </a:lstStyle>
          <a:p>
            <a:r>
              <a:rPr lang="en-US" dirty="0"/>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41D38C63-0C35-477E-B11F-DA92E9B46DD1}" type="slidenum">
              <a:rPr lang="en-US" smtClean="0"/>
              <a:t>‹#›</a:t>
            </a:fld>
            <a:endParaRPr lang="en-US" dirty="0"/>
          </a:p>
        </p:txBody>
      </p:sp>
      <p:sp>
        <p:nvSpPr>
          <p:cNvPr id="8"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9" name="TextBox 8"/>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0" name="TextBox 9">
            <a:extLst>
              <a:ext uri="{FF2B5EF4-FFF2-40B4-BE49-F238E27FC236}">
                <a16:creationId xmlns:a16="http://schemas.microsoft.com/office/drawing/2014/main" id="{5AB37AC7-5779-EA49-A0D7-9D1B49DA1F37}"/>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1257820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3656122"/>
            <a:ext cx="12192000" cy="3201879"/>
          </a:xfrm>
          <a:solidFill>
            <a:schemeClr val="accent2"/>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10" name="Text Placeholder 7"/>
          <p:cNvSpPr>
            <a:spLocks noGrp="1"/>
          </p:cNvSpPr>
          <p:nvPr>
            <p:ph type="body" sz="quarter" idx="14"/>
          </p:nvPr>
        </p:nvSpPr>
        <p:spPr>
          <a:xfrm>
            <a:off x="626534" y="5191519"/>
            <a:ext cx="11246069" cy="1813035"/>
          </a:xfrm>
          <a:noFill/>
        </p:spPr>
        <p:txBody>
          <a:bodyPr lIns="0" tIns="91440"/>
          <a:lstStyle>
            <a:lvl1pPr>
              <a:defRPr sz="3200">
                <a:solidFill>
                  <a:schemeClr val="bg1"/>
                </a:solidFill>
              </a:defRPr>
            </a:lvl1pPr>
            <a:lvl2pPr>
              <a:defRPr sz="3200">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a:t>Click to edit Master text styles</a:t>
            </a:r>
          </a:p>
          <a:p>
            <a:pPr lvl="1"/>
            <a:r>
              <a:rPr lang="en-US"/>
              <a:t>Second level</a:t>
            </a:r>
          </a:p>
        </p:txBody>
      </p:sp>
      <p:sp>
        <p:nvSpPr>
          <p:cNvPr id="5" name="Picture Placeholder 4"/>
          <p:cNvSpPr>
            <a:spLocks noGrp="1" noChangeAspect="1"/>
          </p:cNvSpPr>
          <p:nvPr>
            <p:ph type="pic" sz="quarter" idx="13" hasCustomPrompt="1"/>
          </p:nvPr>
        </p:nvSpPr>
        <p:spPr>
          <a:xfrm>
            <a:off x="290837" y="-1"/>
            <a:ext cx="11901164" cy="3656013"/>
          </a:xfrm>
          <a:solidFill>
            <a:schemeClr val="bg1"/>
          </a:solidFill>
        </p:spPr>
        <p:txBody>
          <a:bodyPr lIns="0"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626533" y="4353384"/>
            <a:ext cx="11565467" cy="787099"/>
          </a:xfrm>
        </p:spPr>
        <p:txBody>
          <a:bodyPr lIns="0"/>
          <a:lstStyle>
            <a:lvl1pPr>
              <a:defRPr sz="3733" b="1" baseline="0">
                <a:solidFill>
                  <a:schemeClr val="bg1"/>
                </a:solidFill>
              </a:defRPr>
            </a:lvl1pPr>
          </a:lstStyle>
          <a:p>
            <a:r>
              <a:rPr lang="en-US" dirty="0"/>
              <a:t>Science/R&amp;D hero – one image</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41D38C63-0C35-477E-B11F-DA92E9B46DD1}" type="slidenum">
              <a:rPr lang="en-US" smtClean="0"/>
              <a:t>‹#›</a:t>
            </a:fld>
            <a:endParaRPr lang="en-US" dirty="0"/>
          </a:p>
        </p:txBody>
      </p:sp>
      <p:sp>
        <p:nvSpPr>
          <p:cNvPr id="9"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11" name="TextBox 10"/>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2" name="TextBox 11">
            <a:extLst>
              <a:ext uri="{FF2B5EF4-FFF2-40B4-BE49-F238E27FC236}">
                <a16:creationId xmlns:a16="http://schemas.microsoft.com/office/drawing/2014/main" id="{F3E64664-6AC5-4D43-A5BA-3C65A0CD272B}"/>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1914901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3656122"/>
            <a:ext cx="12192000" cy="3201879"/>
          </a:xfrm>
          <a:solidFill>
            <a:schemeClr val="accent2"/>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11" name="Picture Placeholder 4"/>
          <p:cNvSpPr>
            <a:spLocks noGrp="1" noChangeAspect="1"/>
          </p:cNvSpPr>
          <p:nvPr>
            <p:ph type="pic" sz="quarter" idx="16" hasCustomPrompt="1"/>
          </p:nvPr>
        </p:nvSpPr>
        <p:spPr>
          <a:xfrm>
            <a:off x="290836" y="1"/>
            <a:ext cx="5974080" cy="3663951"/>
          </a:xfrm>
          <a:solidFill>
            <a:schemeClr val="bg1">
              <a:lumMod val="75000"/>
            </a:schemeClr>
          </a:solidFill>
        </p:spPr>
        <p:txBody>
          <a:bodyPr tIns="1097280" anchor="t" anchorCtr="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7" hasCustomPrompt="1"/>
          </p:nvPr>
        </p:nvSpPr>
        <p:spPr>
          <a:xfrm>
            <a:off x="6243367" y="1"/>
            <a:ext cx="5974080" cy="3663951"/>
          </a:xfrm>
          <a:solidFill>
            <a:schemeClr val="bg1">
              <a:lumMod val="85000"/>
            </a:schemeClr>
          </a:solidFill>
        </p:spPr>
        <p:txBody>
          <a:bodyPr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626533" y="4340684"/>
            <a:ext cx="11565467" cy="787099"/>
          </a:xfrm>
        </p:spPr>
        <p:txBody>
          <a:bodyPr lIns="0"/>
          <a:lstStyle>
            <a:lvl1pPr>
              <a:defRPr sz="3733" b="1">
                <a:solidFill>
                  <a:schemeClr val="bg1"/>
                </a:solidFill>
              </a:defRPr>
            </a:lvl1pPr>
          </a:lstStyle>
          <a:p>
            <a:r>
              <a:rPr lang="en-US" dirty="0"/>
              <a:t>Science/R&amp;D hero – TWO images</a:t>
            </a:r>
            <a:br>
              <a:rPr lang="en-US" dirty="0"/>
            </a:br>
            <a:r>
              <a:rPr lang="en-US" dirty="0"/>
              <a:t>Headline is </a:t>
            </a:r>
            <a:r>
              <a:rPr lang="en-US" dirty="0" err="1"/>
              <a:t>arial</a:t>
            </a:r>
            <a:r>
              <a:rPr lang="en-US" dirty="0"/>
              <a:t> in all caps</a:t>
            </a:r>
          </a:p>
        </p:txBody>
      </p:sp>
      <p:sp>
        <p:nvSpPr>
          <p:cNvPr id="9" name="Text Placeholder 7"/>
          <p:cNvSpPr>
            <a:spLocks noGrp="1"/>
          </p:cNvSpPr>
          <p:nvPr>
            <p:ph type="body" sz="quarter" idx="14"/>
          </p:nvPr>
        </p:nvSpPr>
        <p:spPr>
          <a:xfrm>
            <a:off x="626534" y="5178819"/>
            <a:ext cx="11246069" cy="1813035"/>
          </a:xfrm>
          <a:noFill/>
        </p:spPr>
        <p:txBody>
          <a:bodyPr lIns="0" tIns="91440"/>
          <a:lstStyle>
            <a:lvl1pPr>
              <a:defRPr sz="3200">
                <a:solidFill>
                  <a:schemeClr val="bg1"/>
                </a:solidFill>
              </a:defRPr>
            </a:lvl1pPr>
            <a:lvl2pPr>
              <a:defRPr sz="3200">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41D38C63-0C35-477E-B11F-DA92E9B46DD1}" type="slidenum">
              <a:rPr lang="en-US" smtClean="0"/>
              <a:t>‹#›</a:t>
            </a:fld>
            <a:endParaRPr lang="en-US" dirty="0"/>
          </a:p>
        </p:txBody>
      </p:sp>
      <p:sp>
        <p:nvSpPr>
          <p:cNvPr id="10"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14" name="TextBox 13"/>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5" name="TextBox 14">
            <a:extLst>
              <a:ext uri="{FF2B5EF4-FFF2-40B4-BE49-F238E27FC236}">
                <a16:creationId xmlns:a16="http://schemas.microsoft.com/office/drawing/2014/main" id="{14BD6018-DDBA-E84D-A7DB-865142558636}"/>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245960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3656122"/>
            <a:ext cx="12192000" cy="3201879"/>
          </a:xfrm>
          <a:solidFill>
            <a:schemeClr val="accent2"/>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90836" y="0"/>
            <a:ext cx="3986784" cy="367364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4258983" y="0"/>
            <a:ext cx="3986784" cy="367364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8248149" y="0"/>
            <a:ext cx="3943851" cy="367364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626534" y="5191519"/>
            <a:ext cx="11246069" cy="1813035"/>
          </a:xfrm>
          <a:noFill/>
        </p:spPr>
        <p:txBody>
          <a:bodyPr lIns="0" tIns="91440"/>
          <a:lstStyle>
            <a:lvl1pPr>
              <a:defRPr sz="3200">
                <a:solidFill>
                  <a:schemeClr val="bg1"/>
                </a:solidFill>
              </a:defRPr>
            </a:lvl1pPr>
            <a:lvl2pPr>
              <a:defRPr sz="3200">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title" hasCustomPrompt="1"/>
          </p:nvPr>
        </p:nvSpPr>
        <p:spPr>
          <a:xfrm>
            <a:off x="626533" y="4353384"/>
            <a:ext cx="11565467" cy="787099"/>
          </a:xfrm>
        </p:spPr>
        <p:txBody>
          <a:bodyPr lIns="0"/>
          <a:lstStyle>
            <a:lvl1pPr>
              <a:defRPr sz="3733" b="1">
                <a:solidFill>
                  <a:schemeClr val="bg1"/>
                </a:solidFill>
              </a:defRPr>
            </a:lvl1pPr>
          </a:lstStyle>
          <a:p>
            <a:r>
              <a:rPr lang="en-US" dirty="0"/>
              <a:t>Science/R&amp;D hero – Three images</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41D38C63-0C35-477E-B11F-DA92E9B46DD1}" type="slidenum">
              <a:rPr lang="en-US" smtClean="0"/>
              <a:t>‹#›</a:t>
            </a:fld>
            <a:endParaRPr lang="en-US" dirty="0"/>
          </a:p>
        </p:txBody>
      </p:sp>
      <p:sp>
        <p:nvSpPr>
          <p:cNvPr id="12"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13" name="TextBox 12"/>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4" name="TextBox 13">
            <a:extLst>
              <a:ext uri="{FF2B5EF4-FFF2-40B4-BE49-F238E27FC236}">
                <a16:creationId xmlns:a16="http://schemas.microsoft.com/office/drawing/2014/main" id="{BF97FFC8-1032-3A40-A0C9-227A67AABE6E}"/>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2674509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Break_Gree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7902345-CDF3-E24C-86E4-4C9E2CC4D6E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39"/>
          <a:stretch/>
        </p:blipFill>
        <p:spPr>
          <a:xfrm>
            <a:off x="0" y="-14245"/>
            <a:ext cx="12192000" cy="5984917"/>
          </a:xfrm>
          <a:prstGeom prst="rect">
            <a:avLst/>
          </a:prstGeom>
        </p:spPr>
      </p:pic>
      <p:sp>
        <p:nvSpPr>
          <p:cNvPr id="8" name="Text Placeholder 2"/>
          <p:cNvSpPr>
            <a:spLocks noGrp="1"/>
          </p:cNvSpPr>
          <p:nvPr>
            <p:ph type="body" sz="quarter" idx="10" hasCustomPrompt="1"/>
          </p:nvPr>
        </p:nvSpPr>
        <p:spPr>
          <a:xfrm>
            <a:off x="2" y="-14245"/>
            <a:ext cx="12191999" cy="5999161"/>
          </a:xfrm>
          <a:noFill/>
        </p:spPr>
        <p:txBody>
          <a:bodyPr lIns="457200" tIns="0" bIns="457200" anchor="ctr"/>
          <a:lstStyle>
            <a:lvl1pPr marL="0" indent="0">
              <a:buNone/>
              <a:defRPr sz="3733" b="1" cap="all" baseline="0">
                <a:solidFill>
                  <a:schemeClr val="bg1"/>
                </a:solidFill>
              </a:defRPr>
            </a:lvl1pPr>
          </a:lstStyle>
          <a:p>
            <a:pPr lvl="0"/>
            <a:r>
              <a:rPr lang="en-US" dirty="0"/>
              <a:t>Type in SECTION BREAK TITLE</a:t>
            </a:r>
          </a:p>
        </p:txBody>
      </p:sp>
      <p:pic>
        <p:nvPicPr>
          <p:cNvPr id="15" name="Picture 14" descr="A close up of a sign&#10;&#10;Description automatically generated">
            <a:extLst>
              <a:ext uri="{FF2B5EF4-FFF2-40B4-BE49-F238E27FC236}">
                <a16:creationId xmlns:a16="http://schemas.microsoft.com/office/drawing/2014/main" id="{F5BFF999-B145-1C46-8778-99493001703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981225" y="6047181"/>
            <a:ext cx="2989433" cy="776235"/>
          </a:xfrm>
          <a:prstGeom prst="rect">
            <a:avLst/>
          </a:prstGeom>
        </p:spPr>
      </p:pic>
      <p:pic>
        <p:nvPicPr>
          <p:cNvPr id="16" name="Picture 15">
            <a:extLst>
              <a:ext uri="{FF2B5EF4-FFF2-40B4-BE49-F238E27FC236}">
                <a16:creationId xmlns:a16="http://schemas.microsoft.com/office/drawing/2014/main" id="{95A24FD3-8F0E-DF4F-8C2E-F6970F4CAF4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2963172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12192000" cy="6858000"/>
          </a:xfrm>
          <a:solidFill>
            <a:schemeClr val="accent2"/>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90836" y="1654175"/>
            <a:ext cx="298704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270980" y="1654175"/>
            <a:ext cx="298704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251121" y="1654175"/>
            <a:ext cx="298704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9208029" y="1654175"/>
            <a:ext cx="298704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626534" y="4645419"/>
            <a:ext cx="11246069" cy="1813035"/>
          </a:xfrm>
          <a:noFill/>
        </p:spPr>
        <p:txBody>
          <a:bodyPr lIns="0" tIns="91440"/>
          <a:lstStyle>
            <a:lvl1pPr>
              <a:defRPr sz="3200">
                <a:solidFill>
                  <a:schemeClr val="bg1"/>
                </a:solidFill>
              </a:defRPr>
            </a:lvl1pPr>
            <a:lvl2pPr>
              <a:defRPr sz="3200">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Science/R&amp;D hero – four images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90838" y="3931764"/>
            <a:ext cx="2984625" cy="477837"/>
          </a:xfrm>
        </p:spPr>
        <p:txBody>
          <a:bodyPr lIns="91440" rIns="91440"/>
          <a:lstStyle>
            <a:lvl1pPr marL="0" indent="0">
              <a:lnSpc>
                <a:spcPct val="95000"/>
              </a:lnSpc>
              <a:buNone/>
              <a:defRPr sz="1600" b="0" baseline="0">
                <a:solidFill>
                  <a:schemeClr val="bg1"/>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3256794" y="3931764"/>
            <a:ext cx="2984625" cy="477837"/>
          </a:xfrm>
        </p:spPr>
        <p:txBody>
          <a:bodyPr lIns="91440" rIns="91440"/>
          <a:lstStyle>
            <a:lvl1pPr marL="0" indent="0">
              <a:lnSpc>
                <a:spcPct val="95000"/>
              </a:lnSpc>
              <a:buNone/>
              <a:defRPr sz="1600" b="0">
                <a:solidFill>
                  <a:schemeClr val="bg1"/>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6241420" y="3931764"/>
            <a:ext cx="2984625" cy="477837"/>
          </a:xfrm>
        </p:spPr>
        <p:txBody>
          <a:bodyPr lIns="91440" rIns="91440"/>
          <a:lstStyle>
            <a:lvl1pPr marL="0" indent="0">
              <a:lnSpc>
                <a:spcPct val="95000"/>
              </a:lnSpc>
              <a:buNone/>
              <a:defRPr sz="1600" b="0">
                <a:solidFill>
                  <a:schemeClr val="bg1"/>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9207377" y="3931764"/>
            <a:ext cx="2984625" cy="477837"/>
          </a:xfrm>
        </p:spPr>
        <p:txBody>
          <a:bodyPr lIns="91440" rIns="91440"/>
          <a:lstStyle>
            <a:lvl1pPr marL="0" indent="0">
              <a:lnSpc>
                <a:spcPct val="95000"/>
              </a:lnSpc>
              <a:buNone/>
              <a:defRPr sz="1600" b="0">
                <a:solidFill>
                  <a:schemeClr val="bg1"/>
                </a:solidFill>
              </a:defRPr>
            </a:lvl1pPr>
          </a:lstStyle>
          <a:p>
            <a:pPr lvl="0"/>
            <a:r>
              <a:rPr lang="en-US" dirty="0"/>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41D38C63-0C35-477E-B11F-DA92E9B46DD1}" type="slidenum">
              <a:rPr lang="en-US" smtClean="0"/>
              <a:t>‹#›</a:t>
            </a:fld>
            <a:endParaRPr lang="en-US" dirty="0"/>
          </a:p>
        </p:txBody>
      </p:sp>
      <p:sp>
        <p:nvSpPr>
          <p:cNvPr id="6" name="Footer Placeholder 5"/>
          <p:cNvSpPr>
            <a:spLocks noGrp="1"/>
          </p:cNvSpPr>
          <p:nvPr>
            <p:ph type="ftr" sz="quarter" idx="23"/>
          </p:nvPr>
        </p:nvSpPr>
        <p:spPr>
          <a:xfrm>
            <a:off x="0" y="-1"/>
            <a:ext cx="304800" cy="68580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21" name="TextBox 20"/>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22" name="TextBox 21">
            <a:extLst>
              <a:ext uri="{FF2B5EF4-FFF2-40B4-BE49-F238E27FC236}">
                <a16:creationId xmlns:a16="http://schemas.microsoft.com/office/drawing/2014/main" id="{0C615DA8-4650-8A4E-B3B2-622DC8056A60}"/>
              </a:ext>
            </a:extLst>
          </p:cNvPr>
          <p:cNvSpPr txBox="1"/>
          <p:nvPr/>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144920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90538"/>
            <a:ext cx="11163868" cy="828948"/>
          </a:xfrm>
          <a:prstGeom prst="rect">
            <a:avLst/>
          </a:prstGeo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Box 3"/>
          <p:cNvSpPr txBox="1"/>
          <p:nvPr/>
        </p:nvSpPr>
        <p:spPr>
          <a:xfrm>
            <a:off x="2864467" y="1445568"/>
            <a:ext cx="184731" cy="461665"/>
          </a:xfrm>
          <a:prstGeom prst="rect">
            <a:avLst/>
          </a:prstGeom>
          <a:noFill/>
        </p:spPr>
        <p:txBody>
          <a:bodyPr wrap="none" rtlCol="0">
            <a:spAutoFit/>
          </a:bodyPr>
          <a:lstStyle/>
          <a:p>
            <a:endParaRPr lang="en-US" sz="2400" dirty="0"/>
          </a:p>
        </p:txBody>
      </p:sp>
      <p:sp>
        <p:nvSpPr>
          <p:cNvPr id="7" name="Slide Number Placeholder 6"/>
          <p:cNvSpPr>
            <a:spLocks noGrp="1"/>
          </p:cNvSpPr>
          <p:nvPr>
            <p:ph type="sldNum" sz="quarter" idx="13"/>
          </p:nvPr>
        </p:nvSpPr>
        <p:spPr/>
        <p:txBody>
          <a:bodyPr/>
          <a:lstStyle/>
          <a:p>
            <a:fld id="{41D38C63-0C35-477E-B11F-DA92E9B46DD1}" type="slidenum">
              <a:rPr lang="en-US" smtClean="0"/>
              <a:t>‹#›</a:t>
            </a:fld>
            <a:endParaRPr lang="en-US" dirty="0"/>
          </a:p>
        </p:txBody>
      </p:sp>
      <p:sp>
        <p:nvSpPr>
          <p:cNvPr id="8" name="TextBox 7">
            <a:extLst>
              <a:ext uri="{FF2B5EF4-FFF2-40B4-BE49-F238E27FC236}">
                <a16:creationId xmlns:a16="http://schemas.microsoft.com/office/drawing/2014/main" id="{B6184E02-FB66-514F-AED2-31434781E75B}"/>
              </a:ext>
            </a:extLst>
          </p:cNvPr>
          <p:cNvSpPr txBox="1"/>
          <p:nvPr/>
        </p:nvSpPr>
        <p:spPr>
          <a:xfrm>
            <a:off x="2864467" y="1445568"/>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1111936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Blank w Bar and Logos">
    <p:spTree>
      <p:nvGrpSpPr>
        <p:cNvPr id="1" name=""/>
        <p:cNvGrpSpPr/>
        <p:nvPr/>
      </p:nvGrpSpPr>
      <p:grpSpPr>
        <a:xfrm>
          <a:off x="0" y="0"/>
          <a:ext cx="0" cy="0"/>
          <a:chOff x="0" y="0"/>
          <a:chExt cx="0" cy="0"/>
        </a:xfrm>
      </p:grpSpPr>
      <p:sp>
        <p:nvSpPr>
          <p:cNvPr id="4" name="TextBox 3"/>
          <p:cNvSpPr txBox="1"/>
          <p:nvPr/>
        </p:nvSpPr>
        <p:spPr>
          <a:xfrm>
            <a:off x="2864467" y="1445568"/>
            <a:ext cx="184731" cy="461665"/>
          </a:xfrm>
          <a:prstGeom prst="rect">
            <a:avLst/>
          </a:prstGeom>
          <a:noFill/>
        </p:spPr>
        <p:txBody>
          <a:bodyPr wrap="none" rtlCol="0">
            <a:spAutoFit/>
          </a:bodyPr>
          <a:lstStyle/>
          <a:p>
            <a:endParaRPr lang="en-US" sz="2400" dirty="0"/>
          </a:p>
        </p:txBody>
      </p:sp>
      <p:sp>
        <p:nvSpPr>
          <p:cNvPr id="7" name="Slide Number Placeholder 6"/>
          <p:cNvSpPr>
            <a:spLocks noGrp="1"/>
          </p:cNvSpPr>
          <p:nvPr>
            <p:ph type="sldNum" sz="quarter" idx="13"/>
          </p:nvPr>
        </p:nvSpPr>
        <p:spPr/>
        <p:txBody>
          <a:bodyPr/>
          <a:lstStyle/>
          <a:p>
            <a:fld id="{41D38C63-0C35-477E-B11F-DA92E9B46DD1}" type="slidenum">
              <a:rPr lang="en-US" smtClean="0"/>
              <a:t>‹#›</a:t>
            </a:fld>
            <a:endParaRPr lang="en-US" dirty="0"/>
          </a:p>
        </p:txBody>
      </p:sp>
    </p:spTree>
    <p:extLst>
      <p:ext uri="{BB962C8B-B14F-4D97-AF65-F5344CB8AC3E}">
        <p14:creationId xmlns:p14="http://schemas.microsoft.com/office/powerpoint/2010/main" val="262884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Break">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12192000" cy="5984917"/>
          </a:xfrm>
          <a:prstGeom prst="rect">
            <a:avLst/>
          </a:prstGeom>
        </p:spPr>
      </p:pic>
      <p:pic>
        <p:nvPicPr>
          <p:cNvPr id="9" name="Picture 8">
            <a:extLst>
              <a:ext uri="{FF2B5EF4-FFF2-40B4-BE49-F238E27FC236}">
                <a16:creationId xmlns:a16="http://schemas.microsoft.com/office/drawing/2014/main" id="{91F4CFF5-2A2E-8945-9027-39964E4B3EDE}"/>
              </a:ext>
            </a:extLst>
          </p:cNvPr>
          <p:cNvPicPr>
            <a:picLocks noChangeAspect="1"/>
          </p:cNvPicPr>
          <p:nvPr/>
        </p:nvPicPr>
        <p:blipFill rotWithShape="1">
          <a:blip r:embed="rId3" cstate="hqprint">
            <a:alphaModFix amt="80000"/>
            <a:extLst>
              <a:ext uri="{28A0092B-C50C-407E-A947-70E740481C1C}">
                <a14:useLocalDpi xmlns:a14="http://schemas.microsoft.com/office/drawing/2010/main"/>
              </a:ext>
            </a:extLst>
          </a:blip>
          <a:srcRect t="-238"/>
          <a:stretch/>
        </p:blipFill>
        <p:spPr>
          <a:xfrm>
            <a:off x="0" y="-14246"/>
            <a:ext cx="12192000" cy="5999163"/>
          </a:xfrm>
          <a:prstGeom prst="rect">
            <a:avLst/>
          </a:prstGeom>
        </p:spPr>
      </p:pic>
      <p:sp>
        <p:nvSpPr>
          <p:cNvPr id="3" name="Text Placeholder 2"/>
          <p:cNvSpPr>
            <a:spLocks noGrp="1"/>
          </p:cNvSpPr>
          <p:nvPr>
            <p:ph type="body" sz="quarter" idx="10" hasCustomPrompt="1"/>
          </p:nvPr>
        </p:nvSpPr>
        <p:spPr>
          <a:xfrm>
            <a:off x="1" y="2"/>
            <a:ext cx="12191999" cy="5970669"/>
          </a:xfrm>
          <a:noFill/>
        </p:spPr>
        <p:txBody>
          <a:bodyPr lIns="457200" tIns="0" bIns="457200" anchor="ctr"/>
          <a:lstStyle>
            <a:lvl1pPr marL="0" indent="0">
              <a:buNone/>
              <a:defRPr sz="3733" b="1" cap="all" baseline="0">
                <a:solidFill>
                  <a:schemeClr val="bg1"/>
                </a:solidFill>
              </a:defRPr>
            </a:lvl1pPr>
          </a:lstStyle>
          <a:p>
            <a:pPr lvl="0"/>
            <a:r>
              <a:rPr lang="en-US" dirty="0"/>
              <a:t>Type in SECTION BREAK TITLE</a:t>
            </a:r>
          </a:p>
        </p:txBody>
      </p:sp>
      <p:pic>
        <p:nvPicPr>
          <p:cNvPr id="7" name="Picture 6"/>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pic>
        <p:nvPicPr>
          <p:cNvPr id="8" name="Picture 7" descr="A close up of a sign&#10;&#10;Description automatically generated">
            <a:extLst>
              <a:ext uri="{FF2B5EF4-FFF2-40B4-BE49-F238E27FC236}">
                <a16:creationId xmlns:a16="http://schemas.microsoft.com/office/drawing/2014/main" id="{C0D23278-3667-1F4A-8304-61669185B1E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981225" y="6047181"/>
            <a:ext cx="2989433" cy="776235"/>
          </a:xfrm>
          <a:prstGeom prst="rect">
            <a:avLst/>
          </a:prstGeom>
        </p:spPr>
      </p:pic>
    </p:spTree>
    <p:extLst>
      <p:ext uri="{BB962C8B-B14F-4D97-AF65-F5344CB8AC3E}">
        <p14:creationId xmlns:p14="http://schemas.microsoft.com/office/powerpoint/2010/main" val="3225886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80326"/>
            <a:ext cx="11163868" cy="828948"/>
          </a:xfrm>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609602" y="1860379"/>
            <a:ext cx="11163868" cy="4422776"/>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609602" y="1359491"/>
            <a:ext cx="11163868" cy="499715"/>
          </a:xfrm>
        </p:spPr>
        <p:txBody>
          <a:bodyPr bIns="0">
            <a:noAutofit/>
          </a:bodyPr>
          <a:lstStyle>
            <a:lvl1pPr marL="0" indent="0">
              <a:lnSpc>
                <a:spcPct val="90000"/>
              </a:lnSpc>
              <a:spcBef>
                <a:spcPts val="0"/>
              </a:spcBef>
              <a:buNone/>
              <a:defRPr sz="2667" b="1" baseline="0">
                <a:solidFill>
                  <a:schemeClr val="accent2"/>
                </a:solidFill>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p>
            <a:fld id="{41D38C63-0C35-477E-B11F-DA92E9B46DD1}" type="slidenum">
              <a:rPr lang="en-US" smtClean="0"/>
              <a:t>‹#›</a:t>
            </a:fld>
            <a:endParaRPr lang="en-US" dirty="0"/>
          </a:p>
        </p:txBody>
      </p:sp>
    </p:spTree>
    <p:extLst>
      <p:ext uri="{BB962C8B-B14F-4D97-AF65-F5344CB8AC3E}">
        <p14:creationId xmlns:p14="http://schemas.microsoft.com/office/powerpoint/2010/main" val="1910541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_">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78098"/>
            <a:ext cx="11163868" cy="828948"/>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Box 3"/>
          <p:cNvSpPr txBox="1"/>
          <p:nvPr/>
        </p:nvSpPr>
        <p:spPr>
          <a:xfrm>
            <a:off x="2864467" y="1445568"/>
            <a:ext cx="184731" cy="461665"/>
          </a:xfrm>
          <a:prstGeom prst="rect">
            <a:avLst/>
          </a:prstGeom>
          <a:noFill/>
        </p:spPr>
        <p:txBody>
          <a:bodyPr wrap="none" rtlCol="0">
            <a:spAutoFit/>
          </a:bodyPr>
          <a:lstStyle/>
          <a:p>
            <a:endParaRPr lang="en-US" sz="2400" dirty="0"/>
          </a:p>
        </p:txBody>
      </p:sp>
      <p:sp>
        <p:nvSpPr>
          <p:cNvPr id="7" name="Slide Number Placeholder 6"/>
          <p:cNvSpPr>
            <a:spLocks noGrp="1"/>
          </p:cNvSpPr>
          <p:nvPr>
            <p:ph type="sldNum" sz="quarter" idx="13"/>
          </p:nvPr>
        </p:nvSpPr>
        <p:spPr/>
        <p:txBody>
          <a:bodyPr/>
          <a:lstStyle/>
          <a:p>
            <a:fld id="{41D38C63-0C35-477E-B11F-DA92E9B46DD1}" type="slidenum">
              <a:rPr lang="en-US" smtClean="0"/>
              <a:t>‹#›</a:t>
            </a:fld>
            <a:endParaRPr lang="en-US" dirty="0"/>
          </a:p>
        </p:txBody>
      </p:sp>
      <p:grpSp>
        <p:nvGrpSpPr>
          <p:cNvPr id="23" name="Group 22" hidden="1">
            <a:extLst>
              <a:ext uri="{FF2B5EF4-FFF2-40B4-BE49-F238E27FC236}">
                <a16:creationId xmlns:a16="http://schemas.microsoft.com/office/drawing/2014/main" id="{9CDC428E-DBB5-1649-8291-2FA82A5C9E82}"/>
              </a:ext>
            </a:extLst>
          </p:cNvPr>
          <p:cNvGrpSpPr/>
          <p:nvPr/>
        </p:nvGrpSpPr>
        <p:grpSpPr>
          <a:xfrm>
            <a:off x="558799" y="1854200"/>
            <a:ext cx="11026501" cy="4419600"/>
            <a:chOff x="419099" y="1390650"/>
            <a:chExt cx="8269876" cy="3314700"/>
          </a:xfrm>
        </p:grpSpPr>
        <p:sp>
          <p:nvSpPr>
            <p:cNvPr id="13" name="Rectangle 12">
              <a:extLst>
                <a:ext uri="{FF2B5EF4-FFF2-40B4-BE49-F238E27FC236}">
                  <a16:creationId xmlns:a16="http://schemas.microsoft.com/office/drawing/2014/main" id="{4F1F8818-1FE6-2341-BE7A-993CECC5541D}"/>
                </a:ext>
              </a:extLst>
            </p:cNvPr>
            <p:cNvSpPr/>
            <p:nvPr userDrawn="1"/>
          </p:nvSpPr>
          <p:spPr>
            <a:xfrm>
              <a:off x="419100" y="1390650"/>
              <a:ext cx="4045324" cy="22290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SPONSOR</a:t>
              </a:r>
            </a:p>
          </p:txBody>
        </p:sp>
        <p:sp>
          <p:nvSpPr>
            <p:cNvPr id="14" name="Rectangle 13">
              <a:extLst>
                <a:ext uri="{FF2B5EF4-FFF2-40B4-BE49-F238E27FC236}">
                  <a16:creationId xmlns:a16="http://schemas.microsoft.com/office/drawing/2014/main" id="{ABB991B3-C8CA-5842-83B0-825B25C421FB}"/>
                </a:ext>
              </a:extLst>
            </p:cNvPr>
            <p:cNvSpPr/>
            <p:nvPr userDrawn="1"/>
          </p:nvSpPr>
          <p:spPr>
            <a:xfrm>
              <a:off x="4643651" y="1390650"/>
              <a:ext cx="4045324" cy="22290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FUNDING</a:t>
              </a:r>
            </a:p>
          </p:txBody>
        </p:sp>
        <p:sp>
          <p:nvSpPr>
            <p:cNvPr id="15" name="Rectangle 14">
              <a:extLst>
                <a:ext uri="{FF2B5EF4-FFF2-40B4-BE49-F238E27FC236}">
                  <a16:creationId xmlns:a16="http://schemas.microsoft.com/office/drawing/2014/main" id="{6CCDC5DB-87A9-9449-8FD5-702421FEB657}"/>
                </a:ext>
              </a:extLst>
            </p:cNvPr>
            <p:cNvSpPr/>
            <p:nvPr userDrawn="1"/>
          </p:nvSpPr>
          <p:spPr>
            <a:xfrm>
              <a:off x="419099" y="1765436"/>
              <a:ext cx="3493227" cy="217954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b="1" dirty="0"/>
                <a:t>DESCRIPTION</a:t>
              </a:r>
            </a:p>
            <a:p>
              <a:r>
                <a:rPr lang="en-US" sz="1600" dirty="0">
                  <a:solidFill>
                    <a:schemeClr val="tx1"/>
                  </a:solidFill>
                </a:rPr>
                <a:t>Current projects exploring:</a:t>
              </a:r>
            </a:p>
            <a:p>
              <a:pPr marL="160863" indent="-160863">
                <a:buFont typeface="Arial" panose="020B0604020202020204" pitchFamily="34" charset="0"/>
                <a:buChar char="•"/>
              </a:pPr>
              <a:r>
                <a:rPr lang="en-US" sz="1600" dirty="0">
                  <a:solidFill>
                    <a:schemeClr val="tx1"/>
                  </a:solidFill>
                </a:rPr>
                <a:t>Identification and fingerprinting of electronic control units using ML/DL/AI</a:t>
              </a:r>
            </a:p>
            <a:p>
              <a:pPr marL="160863" indent="-160863">
                <a:buFont typeface="Arial" panose="020B0604020202020204" pitchFamily="34" charset="0"/>
                <a:buChar char="•"/>
              </a:pPr>
              <a:r>
                <a:rPr lang="en-US" sz="1600" dirty="0">
                  <a:solidFill>
                    <a:schemeClr val="tx1"/>
                  </a:solidFill>
                </a:rPr>
                <a:t>Creation of a vehicle simulation testbed </a:t>
              </a:r>
            </a:p>
            <a:p>
              <a:pPr marL="160863" indent="-160863">
                <a:buFont typeface="Arial" panose="020B0604020202020204" pitchFamily="34" charset="0"/>
                <a:buChar char="•"/>
              </a:pPr>
              <a:r>
                <a:rPr lang="en-US" sz="1600" dirty="0">
                  <a:solidFill>
                    <a:schemeClr val="tx1"/>
                  </a:solidFill>
                </a:rPr>
                <a:t>Creation of a automotive mobility testbed to safely test resilience measures such as sensor fusion</a:t>
              </a:r>
            </a:p>
            <a:p>
              <a:pPr marL="160863" indent="-160863">
                <a:buFont typeface="Arial" panose="020B0604020202020204" pitchFamily="34" charset="0"/>
                <a:buChar char="•"/>
              </a:pPr>
              <a:r>
                <a:rPr lang="en-US" sz="1600" dirty="0">
                  <a:solidFill>
                    <a:schemeClr val="tx1"/>
                  </a:solidFill>
                </a:rPr>
                <a:t>Threat modeling, pentesting, and risk analysis of vehicle to grid infrastructure (EVSE/xFC)</a:t>
              </a:r>
            </a:p>
            <a:p>
              <a:endParaRPr lang="en-US" sz="1600" b="1" dirty="0"/>
            </a:p>
          </p:txBody>
        </p:sp>
        <p:sp>
          <p:nvSpPr>
            <p:cNvPr id="16" name="Rectangle 15">
              <a:extLst>
                <a:ext uri="{FF2B5EF4-FFF2-40B4-BE49-F238E27FC236}">
                  <a16:creationId xmlns:a16="http://schemas.microsoft.com/office/drawing/2014/main" id="{4B433469-4EFE-E542-978B-1448E472CC26}"/>
                </a:ext>
              </a:extLst>
            </p:cNvPr>
            <p:cNvSpPr/>
            <p:nvPr userDrawn="1"/>
          </p:nvSpPr>
          <p:spPr>
            <a:xfrm>
              <a:off x="4054358" y="1765436"/>
              <a:ext cx="2185332" cy="217954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b="1" dirty="0"/>
                <a:t>RESULTS</a:t>
              </a:r>
            </a:p>
            <a:p>
              <a:pPr marL="152396" indent="-152396">
                <a:buFont typeface="Arial" panose="020B0604020202020204" pitchFamily="34" charset="0"/>
                <a:buChar char="•"/>
              </a:pPr>
              <a:r>
                <a:rPr lang="en-US" sz="1600" dirty="0">
                  <a:solidFill>
                    <a:schemeClr val="tx1"/>
                  </a:solidFill>
                </a:rPr>
                <a:t>Deliverables include simulation testbed software, physical testbed, industry papers, DOE white papers</a:t>
              </a:r>
            </a:p>
            <a:p>
              <a:pPr marL="152396" indent="-152396">
                <a:buFont typeface="Arial" panose="020B0604020202020204" pitchFamily="34" charset="0"/>
                <a:buChar char="•"/>
              </a:pPr>
              <a:r>
                <a:rPr lang="en-US" sz="1600" dirty="0">
                  <a:solidFill>
                    <a:schemeClr val="tx1"/>
                  </a:solidFill>
                </a:rPr>
                <a:t>Results will impact current charging infrastructure deployment and shape secure architectures and policy</a:t>
              </a:r>
            </a:p>
            <a:p>
              <a:endParaRPr lang="en-US" sz="1600" b="1" dirty="0"/>
            </a:p>
          </p:txBody>
        </p:sp>
        <p:sp>
          <p:nvSpPr>
            <p:cNvPr id="17" name="Rectangle 16">
              <a:extLst>
                <a:ext uri="{FF2B5EF4-FFF2-40B4-BE49-F238E27FC236}">
                  <a16:creationId xmlns:a16="http://schemas.microsoft.com/office/drawing/2014/main" id="{37654D32-AD25-E741-99D1-1FFB7CFA218F}"/>
                </a:ext>
              </a:extLst>
            </p:cNvPr>
            <p:cNvSpPr/>
            <p:nvPr userDrawn="1"/>
          </p:nvSpPr>
          <p:spPr>
            <a:xfrm>
              <a:off x="6392591" y="1765436"/>
              <a:ext cx="2296383" cy="217954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b="1" dirty="0"/>
                <a:t>CONTRIBUTION</a:t>
              </a:r>
            </a:p>
            <a:p>
              <a:r>
                <a:rPr lang="en-US" sz="1600" dirty="0">
                  <a:solidFill>
                    <a:schemeClr val="tx1"/>
                  </a:solidFill>
                </a:rPr>
                <a:t>Techniques and tools developed apply to heavy vehicles which impact critical infrastructure, military operations, and commerce</a:t>
              </a:r>
            </a:p>
          </p:txBody>
        </p:sp>
        <p:sp>
          <p:nvSpPr>
            <p:cNvPr id="18" name="Rectangle 17">
              <a:extLst>
                <a:ext uri="{FF2B5EF4-FFF2-40B4-BE49-F238E27FC236}">
                  <a16:creationId xmlns:a16="http://schemas.microsoft.com/office/drawing/2014/main" id="{94C35AC7-582F-7D4E-ADFB-FDB003388826}"/>
                </a:ext>
              </a:extLst>
            </p:cNvPr>
            <p:cNvSpPr/>
            <p:nvPr userDrawn="1"/>
          </p:nvSpPr>
          <p:spPr>
            <a:xfrm>
              <a:off x="419100" y="4098842"/>
              <a:ext cx="4045324" cy="60650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ARGONNE CAPABILITIES</a:t>
              </a:r>
            </a:p>
          </p:txBody>
        </p:sp>
        <p:sp>
          <p:nvSpPr>
            <p:cNvPr id="19" name="Rectangle 18">
              <a:extLst>
                <a:ext uri="{FF2B5EF4-FFF2-40B4-BE49-F238E27FC236}">
                  <a16:creationId xmlns:a16="http://schemas.microsoft.com/office/drawing/2014/main" id="{52101D9A-0D44-9848-B7BE-578BE7238C03}"/>
                </a:ext>
              </a:extLst>
            </p:cNvPr>
            <p:cNvSpPr/>
            <p:nvPr userDrawn="1"/>
          </p:nvSpPr>
          <p:spPr>
            <a:xfrm>
              <a:off x="4643651" y="4098842"/>
              <a:ext cx="4045324" cy="60650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FUTURE OUTLOOK</a:t>
              </a:r>
            </a:p>
          </p:txBody>
        </p:sp>
      </p:grpSp>
    </p:spTree>
    <p:extLst>
      <p:ext uri="{BB962C8B-B14F-4D97-AF65-F5344CB8AC3E}">
        <p14:creationId xmlns:p14="http://schemas.microsoft.com/office/powerpoint/2010/main" val="3072074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_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78098"/>
            <a:ext cx="11163868" cy="828948"/>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Box 3"/>
          <p:cNvSpPr txBox="1"/>
          <p:nvPr/>
        </p:nvSpPr>
        <p:spPr>
          <a:xfrm>
            <a:off x="2864467" y="1445568"/>
            <a:ext cx="184731" cy="461665"/>
          </a:xfrm>
          <a:prstGeom prst="rect">
            <a:avLst/>
          </a:prstGeom>
          <a:noFill/>
        </p:spPr>
        <p:txBody>
          <a:bodyPr wrap="none" rtlCol="0">
            <a:spAutoFit/>
          </a:bodyPr>
          <a:lstStyle/>
          <a:p>
            <a:endParaRPr lang="en-US" sz="2400" dirty="0"/>
          </a:p>
        </p:txBody>
      </p:sp>
      <p:sp>
        <p:nvSpPr>
          <p:cNvPr id="7" name="Slide Number Placeholder 6"/>
          <p:cNvSpPr>
            <a:spLocks noGrp="1"/>
          </p:cNvSpPr>
          <p:nvPr>
            <p:ph type="sldNum" sz="quarter" idx="13"/>
          </p:nvPr>
        </p:nvSpPr>
        <p:spPr/>
        <p:txBody>
          <a:bodyPr/>
          <a:lstStyle/>
          <a:p>
            <a:fld id="{41D38C63-0C35-477E-B11F-DA92E9B46DD1}" type="slidenum">
              <a:rPr lang="en-US" smtClean="0"/>
              <a:t>‹#›</a:t>
            </a:fld>
            <a:endParaRPr lang="en-US" dirty="0"/>
          </a:p>
        </p:txBody>
      </p:sp>
      <p:graphicFrame>
        <p:nvGraphicFramePr>
          <p:cNvPr id="3" name="Table 2">
            <a:extLst>
              <a:ext uri="{FF2B5EF4-FFF2-40B4-BE49-F238E27FC236}">
                <a16:creationId xmlns:a16="http://schemas.microsoft.com/office/drawing/2014/main" id="{256A010B-81D1-D941-BDE7-50CB6BFE52FB}"/>
              </a:ext>
            </a:extLst>
          </p:cNvPr>
          <p:cNvGraphicFramePr>
            <a:graphicFrameLocks noGrp="1"/>
          </p:cNvGraphicFramePr>
          <p:nvPr>
            <p:extLst>
              <p:ext uri="{D42A27DB-BD31-4B8C-83A1-F6EECF244321}">
                <p14:modId xmlns:p14="http://schemas.microsoft.com/office/powerpoint/2010/main" val="1055722114"/>
              </p:ext>
            </p:extLst>
          </p:nvPr>
        </p:nvGraphicFramePr>
        <p:xfrm>
          <a:off x="609600" y="2024327"/>
          <a:ext cx="11163868" cy="4272483"/>
        </p:xfrm>
        <a:graphic>
          <a:graphicData uri="http://schemas.openxmlformats.org/drawingml/2006/table">
            <a:tbl>
              <a:tblPr firstRow="1" bandRow="1">
                <a:tableStyleId>{5C22544A-7EE6-4342-B048-85BDC9FD1C3A}</a:tableStyleId>
              </a:tblPr>
              <a:tblGrid>
                <a:gridCol w="2790967">
                  <a:extLst>
                    <a:ext uri="{9D8B030D-6E8A-4147-A177-3AD203B41FA5}">
                      <a16:colId xmlns:a16="http://schemas.microsoft.com/office/drawing/2014/main" val="953177877"/>
                    </a:ext>
                  </a:extLst>
                </a:gridCol>
                <a:gridCol w="2790967">
                  <a:extLst>
                    <a:ext uri="{9D8B030D-6E8A-4147-A177-3AD203B41FA5}">
                      <a16:colId xmlns:a16="http://schemas.microsoft.com/office/drawing/2014/main" val="3184500041"/>
                    </a:ext>
                  </a:extLst>
                </a:gridCol>
                <a:gridCol w="2790967">
                  <a:extLst>
                    <a:ext uri="{9D8B030D-6E8A-4147-A177-3AD203B41FA5}">
                      <a16:colId xmlns:a16="http://schemas.microsoft.com/office/drawing/2014/main" val="3933062838"/>
                    </a:ext>
                  </a:extLst>
                </a:gridCol>
                <a:gridCol w="2790967">
                  <a:extLst>
                    <a:ext uri="{9D8B030D-6E8A-4147-A177-3AD203B41FA5}">
                      <a16:colId xmlns:a16="http://schemas.microsoft.com/office/drawing/2014/main" val="434370605"/>
                    </a:ext>
                  </a:extLst>
                </a:gridCol>
              </a:tblGrid>
              <a:tr h="1424161">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97385294"/>
                  </a:ext>
                </a:extLst>
              </a:tr>
              <a:tr h="1424161">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84461716"/>
                  </a:ext>
                </a:extLst>
              </a:tr>
              <a:tr h="1424161">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32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04438972"/>
                  </a:ext>
                </a:extLst>
              </a:tr>
            </a:tbl>
          </a:graphicData>
        </a:graphic>
      </p:graphicFrame>
    </p:spTree>
    <p:extLst>
      <p:ext uri="{BB962C8B-B14F-4D97-AF65-F5344CB8AC3E}">
        <p14:creationId xmlns:p14="http://schemas.microsoft.com/office/powerpoint/2010/main" val="3697504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7" name="Text Placeholder 5"/>
          <p:cNvSpPr>
            <a:spLocks noGrp="1"/>
          </p:cNvSpPr>
          <p:nvPr>
            <p:ph type="body" sz="quarter" idx="12" hasCustomPrompt="1"/>
          </p:nvPr>
        </p:nvSpPr>
        <p:spPr>
          <a:xfrm>
            <a:off x="609602" y="1361017"/>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609600" y="1862909"/>
            <a:ext cx="5364480" cy="4422775"/>
          </a:xfrm>
        </p:spPr>
        <p:txBody>
          <a:bodyPr/>
          <a:lstStyle>
            <a:lvl1pPr>
              <a:defRPr sz="2400"/>
            </a:lvl1pPr>
            <a:lvl2pPr marL="609585" indent="-230712">
              <a:spcBef>
                <a:spcPts val="0"/>
              </a:spcBef>
              <a:defRPr sz="2400"/>
            </a:lvl2pPr>
            <a:lvl3pPr marL="836063" indent="-171446">
              <a:defRPr sz="2400"/>
            </a:lvl3pPr>
            <a:lvl4pPr marL="1153555" indent="-228594">
              <a:defRPr sz="2400"/>
            </a:lvl4pPr>
            <a:lvl5pPr marL="1445648" indent="-228594">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6267451" y="1862909"/>
            <a:ext cx="5364480" cy="4422775"/>
          </a:xfrm>
        </p:spPr>
        <p:txBody>
          <a:bodyPr/>
          <a:lstStyle>
            <a:lvl1pPr>
              <a:defRPr sz="2400"/>
            </a:lvl1pPr>
            <a:lvl2pPr marL="609585" indent="-230712">
              <a:spcBef>
                <a:spcPts val="0"/>
              </a:spcBef>
              <a:defRPr sz="2400"/>
            </a:lvl2pPr>
            <a:lvl3pPr marL="836063" indent="-171446">
              <a:defRPr sz="2400"/>
            </a:lvl3pPr>
            <a:lvl4pPr marL="1153555" indent="-228594">
              <a:defRPr sz="2400"/>
            </a:lvl4pPr>
            <a:lvl5pPr marL="1445648" indent="-228594">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2838023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14527" y="2454269"/>
            <a:ext cx="5486400" cy="3835883"/>
          </a:xfrm>
          <a:ln>
            <a:solidFill>
              <a:schemeClr val="bg1">
                <a:lumMod val="50000"/>
              </a:schemeClr>
            </a:solidFill>
          </a:ln>
        </p:spPr>
        <p:txBody>
          <a:bodyPr lIns="182880" tIns="91440" rIns="91440"/>
          <a:lstStyle>
            <a:lvl1pPr>
              <a:defRPr sz="2400"/>
            </a:lvl1pPr>
            <a:lvl2pPr marL="609585" indent="-230712">
              <a:defRPr sz="2400"/>
            </a:lvl2pPr>
            <a:lvl3pPr marL="836063" indent="-171446">
              <a:defRPr sz="2400"/>
            </a:lvl3pPr>
            <a:lvl4pPr marL="1153555" indent="-228594">
              <a:defRPr sz="2400"/>
            </a:lvl4pPr>
            <a:lvl5pPr marL="1445648" indent="-228594">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6286500" y="2454269"/>
            <a:ext cx="5486400" cy="3835883"/>
          </a:xfrm>
          <a:ln>
            <a:solidFill>
              <a:schemeClr val="bg1">
                <a:lumMod val="50000"/>
              </a:schemeClr>
            </a:solidFill>
          </a:ln>
        </p:spPr>
        <p:txBody>
          <a:bodyPr lIns="182880" tIns="91440" rIns="91440"/>
          <a:lstStyle>
            <a:lvl1pPr>
              <a:defRPr sz="2400"/>
            </a:lvl1pPr>
            <a:lvl2pPr marL="609585" indent="-230712">
              <a:defRPr sz="2400"/>
            </a:lvl2pPr>
            <a:lvl3pPr marL="836063" indent="-171446">
              <a:defRPr sz="2400"/>
            </a:lvl3pPr>
            <a:lvl4pPr marL="1153555" indent="-228594">
              <a:defRPr sz="2400"/>
            </a:lvl4pPr>
            <a:lvl5pPr marL="1445648" indent="-228594">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6" hasCustomPrompt="1"/>
          </p:nvPr>
        </p:nvSpPr>
        <p:spPr>
          <a:xfrm>
            <a:off x="6286500" y="1874730"/>
            <a:ext cx="5486400" cy="620999"/>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2400" b="1" cap="all" baseline="0">
                <a:solidFill>
                  <a:schemeClr val="bg1"/>
                </a:solidFill>
              </a:defRPr>
            </a:lvl1pPr>
            <a:lvl2pPr marL="609585" indent="-230712">
              <a:defRPr sz="2133"/>
            </a:lvl2pPr>
            <a:lvl3pPr marL="836063" indent="-171446">
              <a:defRPr sz="1867"/>
            </a:lvl3pPr>
            <a:lvl4pPr marL="1153555" indent="-228594">
              <a:defRPr sz="1600"/>
            </a:lvl4pPr>
            <a:lvl5pPr marL="1445648" indent="-228594">
              <a:defRPr sz="1600"/>
            </a:lvl5pPr>
          </a:lstStyle>
          <a:p>
            <a:pPr lvl="0"/>
            <a:r>
              <a:rPr lang="en-US" dirty="0"/>
              <a:t>Click to Add Headline</a:t>
            </a:r>
          </a:p>
        </p:txBody>
      </p:sp>
      <p:sp>
        <p:nvSpPr>
          <p:cNvPr id="5" name="Slide Number Placeholder 4"/>
          <p:cNvSpPr>
            <a:spLocks noGrp="1"/>
          </p:cNvSpPr>
          <p:nvPr>
            <p:ph type="sldNum" sz="quarter" idx="10"/>
          </p:nvPr>
        </p:nvSpPr>
        <p:spPr/>
        <p:txBody>
          <a:bodyPr/>
          <a:lstStyle/>
          <a:p>
            <a:fld id="{41D38C63-0C35-477E-B11F-DA92E9B46DD1}" type="slidenum">
              <a:rPr lang="en-US" smtClean="0"/>
              <a:t>‹#›</a:t>
            </a:fld>
            <a:endParaRPr lang="en-US" dirty="0"/>
          </a:p>
        </p:txBody>
      </p:sp>
      <p:sp>
        <p:nvSpPr>
          <p:cNvPr id="7" name="Text Placeholder 5"/>
          <p:cNvSpPr>
            <a:spLocks noGrp="1"/>
          </p:cNvSpPr>
          <p:nvPr>
            <p:ph type="body" sz="quarter" idx="12" hasCustomPrompt="1"/>
          </p:nvPr>
        </p:nvSpPr>
        <p:spPr>
          <a:xfrm>
            <a:off x="609602" y="1359249"/>
            <a:ext cx="11163868" cy="499715"/>
          </a:xfrm>
          <a:noFill/>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9" name="Text Placeholder 3"/>
          <p:cNvSpPr>
            <a:spLocks noGrp="1"/>
          </p:cNvSpPr>
          <p:nvPr>
            <p:ph type="body" sz="quarter" idx="15" hasCustomPrompt="1"/>
          </p:nvPr>
        </p:nvSpPr>
        <p:spPr>
          <a:xfrm>
            <a:off x="614527" y="1874730"/>
            <a:ext cx="5486400" cy="620999"/>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2400" b="1" cap="all" baseline="0">
                <a:solidFill>
                  <a:schemeClr val="bg1"/>
                </a:solidFill>
              </a:defRPr>
            </a:lvl1pPr>
            <a:lvl2pPr marL="609585" indent="-230712">
              <a:defRPr sz="2133"/>
            </a:lvl2pPr>
            <a:lvl3pPr marL="836063" indent="-171446">
              <a:defRPr sz="1867"/>
            </a:lvl3pPr>
            <a:lvl4pPr marL="1153555" indent="-228594">
              <a:defRPr sz="1600"/>
            </a:lvl4pPr>
            <a:lvl5pPr marL="1445648" indent="-228594">
              <a:defRPr sz="1600"/>
            </a:lvl5pPr>
          </a:lstStyle>
          <a:p>
            <a:pPr lvl="0"/>
            <a:r>
              <a:rPr lang="en-US" dirty="0"/>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Tree>
    <p:extLst>
      <p:ext uri="{BB962C8B-B14F-4D97-AF65-F5344CB8AC3E}">
        <p14:creationId xmlns:p14="http://schemas.microsoft.com/office/powerpoint/2010/main" val="2970967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D251620B-FC18-4146-9BF7-244077EE7563}"/>
              </a:ext>
            </a:extLst>
          </p:cNvPr>
          <p:cNvPicPr>
            <a:picLocks noChangeAspect="1"/>
          </p:cNvPicPr>
          <p:nvPr/>
        </p:nvPicPr>
        <p:blipFill>
          <a:blip r:embed="rId34" cstate="hqprint">
            <a:extLst>
              <a:ext uri="{28A0092B-C50C-407E-A947-70E740481C1C}">
                <a14:useLocalDpi xmlns:a14="http://schemas.microsoft.com/office/drawing/2010/main"/>
              </a:ext>
            </a:extLst>
          </a:blip>
          <a:stretch>
            <a:fillRect/>
          </a:stretch>
        </p:blipFill>
        <p:spPr>
          <a:xfrm>
            <a:off x="10480887" y="6392863"/>
            <a:ext cx="1393256" cy="397779"/>
          </a:xfrm>
          <a:prstGeom prst="rect">
            <a:avLst/>
          </a:prstGeom>
        </p:spPr>
      </p:pic>
      <p:sp>
        <p:nvSpPr>
          <p:cNvPr id="2" name="Title Placeholder 1"/>
          <p:cNvSpPr>
            <a:spLocks noGrp="1"/>
          </p:cNvSpPr>
          <p:nvPr>
            <p:ph type="title"/>
          </p:nvPr>
        </p:nvSpPr>
        <p:spPr>
          <a:xfrm>
            <a:off x="609602" y="477838"/>
            <a:ext cx="11163868" cy="828948"/>
          </a:xfrm>
          <a:prstGeom prst="rect">
            <a:avLst/>
          </a:prstGeom>
        </p:spPr>
        <p:txBody>
          <a:bodyPr vert="horz" lIns="0" tIns="0" rIns="0" bIns="0" rtlCol="0" anchor="b">
            <a:no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609602" y="1858435"/>
            <a:ext cx="11163868" cy="4422775"/>
          </a:xfrm>
          <a:prstGeom prst="rect">
            <a:avLst/>
          </a:prstGeom>
        </p:spPr>
        <p:txBody>
          <a:bodyPr vert="horz" lIns="0" tIns="0" rIns="0" bIns="45720" rtlCol="0">
            <a:no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791200" y="6473709"/>
            <a:ext cx="609600" cy="182880"/>
          </a:xfrm>
          <a:prstGeom prst="rect">
            <a:avLst/>
          </a:prstGeom>
        </p:spPr>
        <p:txBody>
          <a:bodyPr vert="horz" lIns="0" tIns="45720" rIns="0" bIns="0" rtlCol="0" anchor="b"/>
          <a:lstStyle>
            <a:lvl1pPr algn="ctr">
              <a:defRPr sz="1333">
                <a:solidFill>
                  <a:schemeClr val="bg1">
                    <a:lumMod val="50000"/>
                  </a:schemeClr>
                </a:solidFill>
              </a:defRPr>
            </a:lvl1pPr>
          </a:lstStyle>
          <a:p>
            <a:fld id="{41D38C63-0C35-477E-B11F-DA92E9B46DD1}" type="slidenum">
              <a:rPr lang="en-US" smtClean="0"/>
              <a:t>‹#›</a:t>
            </a:fld>
            <a:endParaRPr lang="en-US" dirty="0"/>
          </a:p>
        </p:txBody>
      </p:sp>
      <p:sp>
        <p:nvSpPr>
          <p:cNvPr id="49" name="Rectangle 48"/>
          <p:cNvSpPr/>
          <p:nvPr/>
        </p:nvSpPr>
        <p:spPr>
          <a:xfrm>
            <a:off x="0" y="-3"/>
            <a:ext cx="304800" cy="6858003"/>
          </a:xfrm>
          <a:prstGeom prst="rect">
            <a:avLst/>
          </a:prstGeom>
          <a:solidFill>
            <a:schemeClr val="tx2"/>
          </a:solidFill>
          <a:ln>
            <a:noFill/>
          </a:ln>
        </p:spPr>
        <p:txBody>
          <a:bodyPr vert="horz" wrap="square" lIns="121920" tIns="60960" rIns="121920" bIns="0" numCol="1" anchor="b" anchorCtr="0" compatLnSpc="1">
            <a:prstTxWarp prst="textNoShape">
              <a:avLst/>
            </a:prstTxWarp>
          </a:bodyPr>
          <a:lstStyle/>
          <a:p>
            <a:pPr lvl="0"/>
            <a:endParaRPr lang="en-US" sz="133" dirty="0">
              <a:solidFill>
                <a:schemeClr val="accent1"/>
              </a:solidFill>
            </a:endParaRPr>
          </a:p>
        </p:txBody>
      </p:sp>
      <p:pic>
        <p:nvPicPr>
          <p:cNvPr id="8" name="Picture 7"/>
          <p:cNvPicPr>
            <a:picLocks noChangeAspect="1"/>
          </p:cNvPicPr>
          <p:nvPr/>
        </p:nvPicPr>
        <p:blipFill>
          <a:blip r:embed="rId35" cstate="hqprint">
            <a:extLst>
              <a:ext uri="{28A0092B-C50C-407E-A947-70E740481C1C}">
                <a14:useLocalDpi xmlns:a14="http://schemas.microsoft.com/office/drawing/2010/main"/>
              </a:ext>
            </a:extLst>
          </a:blip>
          <a:stretch>
            <a:fillRect/>
          </a:stretch>
        </p:blipFill>
        <p:spPr>
          <a:xfrm>
            <a:off x="609602" y="6436112"/>
            <a:ext cx="1891671" cy="240587"/>
          </a:xfrm>
          <a:prstGeom prst="rect">
            <a:avLst/>
          </a:prstGeom>
        </p:spPr>
      </p:pic>
    </p:spTree>
    <p:extLst>
      <p:ext uri="{BB962C8B-B14F-4D97-AF65-F5344CB8AC3E}">
        <p14:creationId xmlns:p14="http://schemas.microsoft.com/office/powerpoint/2010/main" val="4076049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09585" rtl="0" eaLnBrk="1" latinLnBrk="0" hangingPunct="1">
        <a:lnSpc>
          <a:spcPct val="95000"/>
        </a:lnSpc>
        <a:spcBef>
          <a:spcPct val="0"/>
        </a:spcBef>
        <a:buNone/>
        <a:defRPr sz="3733" b="1" i="0" kern="1200" cap="all" baseline="0">
          <a:solidFill>
            <a:schemeClr val="tx1">
              <a:lumMod val="50000"/>
            </a:schemeClr>
          </a:solidFill>
          <a:latin typeface="+mj-lt"/>
          <a:ea typeface="+mj-ea"/>
          <a:cs typeface="+mj-cs"/>
        </a:defRPr>
      </a:lvl1pPr>
    </p:titleStyle>
    <p:bodyStyle>
      <a:lvl1pPr marL="230712" indent="-230712" algn="l" defTabSz="609585" rtl="0" eaLnBrk="1" latinLnBrk="0" hangingPunct="1">
        <a:spcBef>
          <a:spcPts val="800"/>
        </a:spcBef>
        <a:spcAft>
          <a:spcPts val="0"/>
        </a:spcAft>
        <a:buFont typeface="Wingdings" pitchFamily="2" charset="2"/>
        <a:buChar char="§"/>
        <a:defRPr sz="2400" kern="1200" baseline="0">
          <a:solidFill>
            <a:schemeClr val="tx1">
              <a:lumMod val="50000"/>
            </a:schemeClr>
          </a:solidFill>
          <a:latin typeface="+mn-lt"/>
          <a:ea typeface="+mn-ea"/>
          <a:cs typeface="+mn-cs"/>
        </a:defRPr>
      </a:lvl1pPr>
      <a:lvl2pPr marL="694249" indent="-315376"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2pPr>
      <a:lvl3pPr marL="1071007" indent="-249760"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3pPr>
      <a:lvl4pPr marL="1449881" indent="-228594"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4pPr>
      <a:lvl5pPr marL="1828754" indent="-228594"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564">
          <p15:clr>
            <a:srgbClr val="F26B43"/>
          </p15:clr>
        </p15:guide>
        <p15:guide id="4" pos="5568">
          <p15:clr>
            <a:srgbClr val="F26B43"/>
          </p15:clr>
        </p15:guide>
        <p15:guide id="5" orient="horz" pos="2964">
          <p15:clr>
            <a:srgbClr val="F26B43"/>
          </p15:clr>
        </p15:guide>
        <p15:guide id="6" orient="horz" pos="1720">
          <p15:clr>
            <a:srgbClr val="F26B43"/>
          </p15:clr>
        </p15:guide>
        <p15:guide id="7" orient="horz" pos="876">
          <p15:clr>
            <a:srgbClr val="F26B43"/>
          </p15:clr>
        </p15:guide>
        <p15:guide id="8" orient="horz" pos="3180">
          <p15:clr>
            <a:srgbClr val="F26B43"/>
          </p15:clr>
        </p15:guide>
        <p15:guide id="9" pos="2880">
          <p15:clr>
            <a:srgbClr val="F26B43"/>
          </p15:clr>
        </p15:guide>
        <p15:guide id="10" orient="horz" pos="3156">
          <p15:clr>
            <a:srgbClr val="F26B43"/>
          </p15:clr>
        </p15:guide>
        <p15:guide id="11"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194EB1-F1B1-4ACF-A3FE-D8A0D892EF41}"/>
              </a:ext>
            </a:extLst>
          </p:cNvPr>
          <p:cNvSpPr>
            <a:spLocks noGrp="1"/>
          </p:cNvSpPr>
          <p:nvPr>
            <p:ph idx="1"/>
          </p:nvPr>
        </p:nvSpPr>
        <p:spPr>
          <a:xfrm>
            <a:off x="417350" y="1107358"/>
            <a:ext cx="7372635" cy="1632670"/>
          </a:xfrm>
        </p:spPr>
        <p:txBody>
          <a:bodyPr/>
          <a:lstStyle/>
          <a:p>
            <a:r>
              <a:rPr lang="en-US" b="1" dirty="0">
                <a:solidFill>
                  <a:schemeClr val="tx2">
                    <a:lumMod val="50000"/>
                  </a:schemeClr>
                </a:solidFill>
              </a:rPr>
              <a:t>Importance:</a:t>
            </a:r>
          </a:p>
          <a:p>
            <a:pPr lvl="1"/>
            <a:r>
              <a:rPr lang="en-US" sz="2000" dirty="0"/>
              <a:t>Modern accelerating structures require ultra clean environments and surfaces thus driving the need to maintain clean systems and to develop and improve upon techniques to mitigate performance degradation and support reliable operation at ATLAS and all NP accelerator facilities.</a:t>
            </a:r>
          </a:p>
          <a:p>
            <a:endParaRPr lang="en-US" dirty="0"/>
          </a:p>
        </p:txBody>
      </p:sp>
      <p:sp>
        <p:nvSpPr>
          <p:cNvPr id="9" name="Slide Number Placeholder 8">
            <a:extLst>
              <a:ext uri="{FF2B5EF4-FFF2-40B4-BE49-F238E27FC236}">
                <a16:creationId xmlns:a16="http://schemas.microsoft.com/office/drawing/2014/main" id="{944F7865-FCE7-489E-9130-D1E3640A698A}"/>
              </a:ext>
            </a:extLst>
          </p:cNvPr>
          <p:cNvSpPr>
            <a:spLocks noGrp="1"/>
          </p:cNvSpPr>
          <p:nvPr>
            <p:ph type="sldNum" sz="quarter" idx="13"/>
          </p:nvPr>
        </p:nvSpPr>
        <p:spPr/>
        <p:txBody>
          <a:bodyPr/>
          <a:lstStyle/>
          <a:p>
            <a:fld id="{41D38C63-0C35-477E-B11F-DA92E9B46DD1}" type="slidenum">
              <a:rPr lang="en-US" smtClean="0"/>
              <a:t>1</a:t>
            </a:fld>
            <a:endParaRPr lang="en-US" dirty="0"/>
          </a:p>
        </p:txBody>
      </p:sp>
      <p:sp>
        <p:nvSpPr>
          <p:cNvPr id="4" name="Content Placeholder 2">
            <a:extLst>
              <a:ext uri="{FF2B5EF4-FFF2-40B4-BE49-F238E27FC236}">
                <a16:creationId xmlns:a16="http://schemas.microsoft.com/office/drawing/2014/main" id="{2D0D453C-9C75-B680-E23A-9B82C6E061FA}"/>
              </a:ext>
            </a:extLst>
          </p:cNvPr>
          <p:cNvSpPr txBox="1">
            <a:spLocks/>
          </p:cNvSpPr>
          <p:nvPr/>
        </p:nvSpPr>
        <p:spPr>
          <a:xfrm>
            <a:off x="417350" y="3429000"/>
            <a:ext cx="10482800" cy="1632670"/>
          </a:xfrm>
          <a:prstGeom prst="rect">
            <a:avLst/>
          </a:prstGeom>
        </p:spPr>
        <p:txBody>
          <a:bodyPr vert="horz" lIns="0" tIns="0" rIns="0" bIns="45720" rtlCol="0">
            <a:noAutofit/>
          </a:bodyPr>
          <a:lstStyle>
            <a:lvl1pPr marL="230712" indent="-230712" algn="l" defTabSz="609585" rtl="0" eaLnBrk="1" latinLnBrk="0" hangingPunct="1">
              <a:spcBef>
                <a:spcPts val="800"/>
              </a:spcBef>
              <a:spcAft>
                <a:spcPts val="0"/>
              </a:spcAft>
              <a:buFont typeface="Wingdings" pitchFamily="2" charset="2"/>
              <a:buChar char="§"/>
              <a:defRPr sz="2400" kern="1200" baseline="0">
                <a:solidFill>
                  <a:schemeClr val="tx1">
                    <a:lumMod val="50000"/>
                  </a:schemeClr>
                </a:solidFill>
                <a:latin typeface="+mn-lt"/>
                <a:ea typeface="+mn-ea"/>
                <a:cs typeface="+mn-cs"/>
              </a:defRPr>
            </a:lvl1pPr>
            <a:lvl2pPr marL="694249" indent="-315376"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2pPr>
            <a:lvl3pPr marL="1071007" indent="-249760"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3pPr>
            <a:lvl4pPr marL="1449881" indent="-228594"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4pPr>
            <a:lvl5pPr marL="1828754" indent="-228594"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solidFill>
                  <a:schemeClr val="tx2">
                    <a:lumMod val="50000"/>
                  </a:schemeClr>
                </a:solidFill>
              </a:rPr>
              <a:t>Recent accomplishments:</a:t>
            </a:r>
          </a:p>
          <a:p>
            <a:pPr lvl="1"/>
            <a:r>
              <a:rPr lang="en-US" sz="1900" dirty="0"/>
              <a:t>Continuous operation from 2009 to 2021 of </a:t>
            </a:r>
            <a:r>
              <a:rPr kumimoji="0" lang="en-US" sz="1900" b="0" i="0" u="none" strike="noStrike" kern="1200" cap="none" spc="0" normalizeH="0" baseline="0" noProof="0" dirty="0">
                <a:ln>
                  <a:noFill/>
                </a:ln>
                <a:solidFill>
                  <a:srgbClr val="47484A">
                    <a:lumMod val="50000"/>
                  </a:srgbClr>
                </a:solidFill>
                <a:effectLst/>
                <a:uLnTx/>
                <a:uFillTx/>
                <a:ea typeface="+mn-ea"/>
                <a:cs typeface="+mn-cs"/>
              </a:rPr>
              <a:t>7 - 109MHz </a:t>
            </a:r>
            <a:r>
              <a:rPr kumimoji="0" lang="el-GR" sz="1900" b="0" i="0" u="none" strike="noStrike" kern="1200" cap="none" spc="0" normalizeH="0" baseline="0" noProof="0" dirty="0">
                <a:ln>
                  <a:noFill/>
                </a:ln>
                <a:solidFill>
                  <a:srgbClr val="47484A">
                    <a:lumMod val="50000"/>
                  </a:srgbClr>
                </a:solidFill>
                <a:effectLst/>
                <a:uLnTx/>
                <a:uFillTx/>
                <a:ea typeface="+mn-ea"/>
                <a:cs typeface="+mn-cs"/>
              </a:rPr>
              <a:t>β</a:t>
            </a:r>
            <a:r>
              <a:rPr kumimoji="0" lang="en-US" sz="1900" b="0" i="0" u="none" strike="noStrike" kern="1200" cap="none" spc="0" normalizeH="0" baseline="0" noProof="0" dirty="0">
                <a:ln>
                  <a:noFill/>
                </a:ln>
                <a:solidFill>
                  <a:srgbClr val="47484A">
                    <a:lumMod val="50000"/>
                  </a:srgbClr>
                </a:solidFill>
                <a:effectLst/>
                <a:uLnTx/>
                <a:uFillTx/>
                <a:ea typeface="+mn-ea"/>
                <a:cs typeface="+mn-cs"/>
              </a:rPr>
              <a:t> = 0.14 quarter wave resonators with accelerating fields up to 5.2 MV/m</a:t>
            </a:r>
          </a:p>
          <a:p>
            <a:pPr lvl="2"/>
            <a:r>
              <a:rPr lang="en-US" sz="1900" dirty="0">
                <a:solidFill>
                  <a:srgbClr val="47484A">
                    <a:lumMod val="50000"/>
                  </a:srgbClr>
                </a:solidFill>
              </a:rPr>
              <a:t>These cavities were recently removed for refurbishment and reinstalled</a:t>
            </a:r>
          </a:p>
          <a:p>
            <a:pPr lvl="2"/>
            <a:r>
              <a:rPr lang="en-US" sz="1900" dirty="0">
                <a:solidFill>
                  <a:srgbClr val="47484A">
                    <a:lumMod val="50000"/>
                  </a:srgbClr>
                </a:solidFill>
              </a:rPr>
              <a:t>Addition of a 8</a:t>
            </a:r>
            <a:r>
              <a:rPr lang="en-US" sz="1900" baseline="30000" dirty="0">
                <a:solidFill>
                  <a:srgbClr val="47484A">
                    <a:lumMod val="50000"/>
                  </a:srgbClr>
                </a:solidFill>
              </a:rPr>
              <a:t>th</a:t>
            </a:r>
            <a:r>
              <a:rPr lang="en-US" sz="1900" dirty="0">
                <a:solidFill>
                  <a:srgbClr val="47484A">
                    <a:lumMod val="50000"/>
                  </a:srgbClr>
                </a:solidFill>
              </a:rPr>
              <a:t> cavity</a:t>
            </a:r>
          </a:p>
          <a:p>
            <a:pPr lvl="1"/>
            <a:r>
              <a:rPr lang="en-US" sz="1900" dirty="0">
                <a:solidFill>
                  <a:srgbClr val="47484A">
                    <a:lumMod val="50000"/>
                  </a:srgbClr>
                </a:solidFill>
              </a:rPr>
              <a:t>Continuous operation from 2014 until present of </a:t>
            </a:r>
            <a:r>
              <a:rPr kumimoji="0" lang="en-US" sz="1900" b="0" i="0" u="none" strike="noStrike" kern="1200" cap="none" spc="0" normalizeH="0" baseline="0" noProof="0">
                <a:ln>
                  <a:noFill/>
                </a:ln>
                <a:solidFill>
                  <a:srgbClr val="47484A">
                    <a:lumMod val="50000"/>
                  </a:srgbClr>
                </a:solidFill>
                <a:effectLst/>
                <a:uLnTx/>
                <a:uFillTx/>
                <a:ea typeface="+mn-ea"/>
                <a:cs typeface="+mn-cs"/>
              </a:rPr>
              <a:t>7 - 72MHz </a:t>
            </a:r>
            <a:r>
              <a:rPr kumimoji="0" lang="el-GR" sz="1900" b="0" i="0" u="none" strike="noStrike" kern="1200" cap="none" spc="0" normalizeH="0" baseline="0" noProof="0" dirty="0">
                <a:ln>
                  <a:noFill/>
                </a:ln>
                <a:solidFill>
                  <a:srgbClr val="47484A">
                    <a:lumMod val="50000"/>
                  </a:srgbClr>
                </a:solidFill>
                <a:effectLst/>
                <a:uLnTx/>
                <a:uFillTx/>
                <a:ea typeface="+mn-ea"/>
                <a:cs typeface="+mn-cs"/>
              </a:rPr>
              <a:t>β</a:t>
            </a:r>
            <a:r>
              <a:rPr kumimoji="0" lang="en-US" sz="1900" b="0" i="0" u="none" strike="noStrike" kern="1200" cap="none" spc="0" normalizeH="0" baseline="0" noProof="0" dirty="0">
                <a:ln>
                  <a:noFill/>
                </a:ln>
                <a:solidFill>
                  <a:srgbClr val="47484A">
                    <a:lumMod val="50000"/>
                  </a:srgbClr>
                </a:solidFill>
                <a:effectLst/>
                <a:uLnTx/>
                <a:uFillTx/>
                <a:ea typeface="+mn-ea"/>
                <a:cs typeface="+mn-cs"/>
              </a:rPr>
              <a:t> = 0.077 quarter wave resonators with accelerating fields up to 8.2 MV/m</a:t>
            </a:r>
          </a:p>
          <a:p>
            <a:pPr lvl="1"/>
            <a:r>
              <a:rPr kumimoji="0" lang="en-US" sz="1900" b="0" i="0" u="none" strike="noStrike" kern="1200" cap="none" spc="0" normalizeH="0" baseline="0" noProof="0" dirty="0">
                <a:ln>
                  <a:noFill/>
                </a:ln>
                <a:solidFill>
                  <a:srgbClr val="47484A">
                    <a:lumMod val="50000"/>
                  </a:srgbClr>
                </a:solidFill>
                <a:effectLst/>
                <a:uLnTx/>
                <a:uFillTx/>
                <a:ea typeface="+mn-ea"/>
                <a:cs typeface="+mn-cs"/>
              </a:rPr>
              <a:t>60.625 MHz CW-RFQ with a maximum vane voltage of 70 kW</a:t>
            </a:r>
            <a:r>
              <a:rPr lang="en-US" sz="1900" dirty="0">
                <a:solidFill>
                  <a:srgbClr val="47484A">
                    <a:lumMod val="50000"/>
                  </a:srgbClr>
                </a:solidFill>
              </a:rPr>
              <a:t>. Continuous operation since 2013</a:t>
            </a:r>
          </a:p>
          <a:p>
            <a:pPr lvl="2"/>
            <a:endParaRPr lang="en-US" sz="2000" dirty="0">
              <a:solidFill>
                <a:srgbClr val="47484A">
                  <a:lumMod val="50000"/>
                </a:srgbClr>
              </a:solidFill>
            </a:endParaRPr>
          </a:p>
          <a:p>
            <a:pPr lvl="1"/>
            <a:endParaRPr lang="en-US" sz="2000" dirty="0"/>
          </a:p>
        </p:txBody>
      </p:sp>
      <p:sp>
        <p:nvSpPr>
          <p:cNvPr id="10" name="Title 1">
            <a:extLst>
              <a:ext uri="{FF2B5EF4-FFF2-40B4-BE49-F238E27FC236}">
                <a16:creationId xmlns:a16="http://schemas.microsoft.com/office/drawing/2014/main" id="{2CFA952E-4030-8F8C-7CFF-64C338ACAF51}"/>
              </a:ext>
            </a:extLst>
          </p:cNvPr>
          <p:cNvSpPr>
            <a:spLocks noGrp="1"/>
          </p:cNvSpPr>
          <p:nvPr>
            <p:ph type="title"/>
          </p:nvPr>
        </p:nvSpPr>
        <p:spPr>
          <a:xfrm>
            <a:off x="329428" y="-357670"/>
            <a:ext cx="11163868" cy="1282210"/>
          </a:xfrm>
        </p:spPr>
        <p:txBody>
          <a:bodyPr/>
          <a:lstStyle/>
          <a:p>
            <a:r>
              <a:rPr lang="en-US" sz="3100" dirty="0"/>
              <a:t>Topic: Maintaining clean systems for high performance accelerators</a:t>
            </a:r>
          </a:p>
        </p:txBody>
      </p:sp>
      <p:pic>
        <p:nvPicPr>
          <p:cNvPr id="2" name="Picture 1">
            <a:extLst>
              <a:ext uri="{FF2B5EF4-FFF2-40B4-BE49-F238E27FC236}">
                <a16:creationId xmlns:a16="http://schemas.microsoft.com/office/drawing/2014/main" id="{3EFBE83E-F84B-3E13-707E-DB2058DF6C34}"/>
              </a:ext>
            </a:extLst>
          </p:cNvPr>
          <p:cNvPicPr>
            <a:picLocks noChangeAspect="1"/>
          </p:cNvPicPr>
          <p:nvPr/>
        </p:nvPicPr>
        <p:blipFill>
          <a:blip r:embed="rId2"/>
          <a:stretch>
            <a:fillRect/>
          </a:stretch>
        </p:blipFill>
        <p:spPr>
          <a:xfrm>
            <a:off x="7895493" y="1001889"/>
            <a:ext cx="4035670" cy="2030144"/>
          </a:xfrm>
          <a:prstGeom prst="rect">
            <a:avLst/>
          </a:prstGeom>
        </p:spPr>
      </p:pic>
      <p:sp>
        <p:nvSpPr>
          <p:cNvPr id="5" name="TextBox 4">
            <a:extLst>
              <a:ext uri="{FF2B5EF4-FFF2-40B4-BE49-F238E27FC236}">
                <a16:creationId xmlns:a16="http://schemas.microsoft.com/office/drawing/2014/main" id="{2D4C0C0E-6216-6874-426F-DCDCEEF10437}"/>
              </a:ext>
            </a:extLst>
          </p:cNvPr>
          <p:cNvSpPr txBox="1"/>
          <p:nvPr/>
        </p:nvSpPr>
        <p:spPr>
          <a:xfrm>
            <a:off x="8527074" y="3032033"/>
            <a:ext cx="3317631" cy="276999"/>
          </a:xfrm>
          <a:prstGeom prst="rect">
            <a:avLst/>
          </a:prstGeom>
          <a:noFill/>
        </p:spPr>
        <p:txBody>
          <a:bodyPr wrap="square" rtlCol="0">
            <a:spAutoFit/>
          </a:bodyPr>
          <a:lstStyle/>
          <a:p>
            <a:r>
              <a:rPr lang="en-US" sz="1200" dirty="0"/>
              <a:t>Clean room work on </a:t>
            </a:r>
            <a:r>
              <a:rPr lang="el-GR" sz="1200" dirty="0"/>
              <a:t>β</a:t>
            </a:r>
            <a:r>
              <a:rPr lang="en-US" sz="1200" dirty="0"/>
              <a:t> = .14 cavities</a:t>
            </a:r>
          </a:p>
        </p:txBody>
      </p:sp>
      <p:pic>
        <p:nvPicPr>
          <p:cNvPr id="6" name="Picture 5">
            <a:extLst>
              <a:ext uri="{FF2B5EF4-FFF2-40B4-BE49-F238E27FC236}">
                <a16:creationId xmlns:a16="http://schemas.microsoft.com/office/drawing/2014/main" id="{13F8A0B7-FAF9-1F76-2FDE-D1282ECAF9C3}"/>
              </a:ext>
            </a:extLst>
          </p:cNvPr>
          <p:cNvPicPr>
            <a:picLocks noChangeAspect="1"/>
          </p:cNvPicPr>
          <p:nvPr/>
        </p:nvPicPr>
        <p:blipFill>
          <a:blip r:embed="rId3"/>
          <a:stretch>
            <a:fillRect/>
          </a:stretch>
        </p:blipFill>
        <p:spPr>
          <a:xfrm>
            <a:off x="7756208" y="924541"/>
            <a:ext cx="4315630" cy="2384492"/>
          </a:xfrm>
          <a:prstGeom prst="rect">
            <a:avLst/>
          </a:prstGeom>
        </p:spPr>
      </p:pic>
    </p:spTree>
    <p:extLst>
      <p:ext uri="{BB962C8B-B14F-4D97-AF65-F5344CB8AC3E}">
        <p14:creationId xmlns:p14="http://schemas.microsoft.com/office/powerpoint/2010/main" val="1220584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E8E0-20B5-47C1-8CAC-A6F2767B5F74}"/>
              </a:ext>
            </a:extLst>
          </p:cNvPr>
          <p:cNvSpPr>
            <a:spLocks noGrp="1"/>
          </p:cNvSpPr>
          <p:nvPr>
            <p:ph type="title"/>
          </p:nvPr>
        </p:nvSpPr>
        <p:spPr>
          <a:xfrm>
            <a:off x="338220" y="-439694"/>
            <a:ext cx="11163868" cy="1282210"/>
          </a:xfrm>
        </p:spPr>
        <p:txBody>
          <a:bodyPr/>
          <a:lstStyle/>
          <a:p>
            <a:r>
              <a:rPr lang="en-US" sz="3000" dirty="0"/>
              <a:t>Topic: Maintaining clean systems for high performance accelerators</a:t>
            </a:r>
          </a:p>
        </p:txBody>
      </p:sp>
      <p:sp>
        <p:nvSpPr>
          <p:cNvPr id="3" name="Content Placeholder 2">
            <a:extLst>
              <a:ext uri="{FF2B5EF4-FFF2-40B4-BE49-F238E27FC236}">
                <a16:creationId xmlns:a16="http://schemas.microsoft.com/office/drawing/2014/main" id="{01194EB1-F1B1-4ACF-A3FE-D8A0D892EF41}"/>
              </a:ext>
            </a:extLst>
          </p:cNvPr>
          <p:cNvSpPr>
            <a:spLocks noGrp="1"/>
          </p:cNvSpPr>
          <p:nvPr>
            <p:ph idx="1"/>
          </p:nvPr>
        </p:nvSpPr>
        <p:spPr>
          <a:xfrm>
            <a:off x="332958" y="1108218"/>
            <a:ext cx="8534367" cy="1632670"/>
          </a:xfrm>
        </p:spPr>
        <p:txBody>
          <a:bodyPr/>
          <a:lstStyle/>
          <a:p>
            <a:r>
              <a:rPr lang="en-US" b="1" dirty="0">
                <a:solidFill>
                  <a:schemeClr val="tx2">
                    <a:lumMod val="50000"/>
                  </a:schemeClr>
                </a:solidFill>
              </a:rPr>
              <a:t>Challenges and opportunities</a:t>
            </a:r>
            <a:r>
              <a:rPr lang="en-US" dirty="0"/>
              <a:t>:</a:t>
            </a:r>
          </a:p>
          <a:p>
            <a:pPr lvl="1"/>
            <a:r>
              <a:rPr lang="en-US" sz="1900" dirty="0"/>
              <a:t>ATLAS has begun to see a decrease in performance in some systems that cannot be recovered from RF conditioning techniques alone.</a:t>
            </a:r>
          </a:p>
          <a:p>
            <a:pPr lvl="2"/>
            <a:r>
              <a:rPr lang="en-US" sz="1900" dirty="0"/>
              <a:t>Degradation in Q</a:t>
            </a:r>
            <a:r>
              <a:rPr lang="en-US" sz="1200" dirty="0"/>
              <a:t>0</a:t>
            </a:r>
            <a:r>
              <a:rPr lang="en-US" sz="1900" dirty="0"/>
              <a:t> and an increase in field emission as a result of surface contamination</a:t>
            </a:r>
          </a:p>
          <a:p>
            <a:pPr lvl="1"/>
            <a:r>
              <a:rPr lang="en-US" sz="1900" dirty="0"/>
              <a:t>Removing these systems for maintenance is costly, time intensive, and often comes with a high risk to equipment. </a:t>
            </a:r>
          </a:p>
          <a:p>
            <a:pPr lvl="1"/>
            <a:r>
              <a:rPr lang="en-US" sz="1900" dirty="0"/>
              <a:t>Opportunities: Better in-situ methods for cleaning and reprocessing accelerating cavities and better designs for new ion </a:t>
            </a:r>
            <a:r>
              <a:rPr lang="en-US" sz="1900" dirty="0" err="1"/>
              <a:t>linacs</a:t>
            </a:r>
            <a:r>
              <a:rPr lang="en-US" sz="1900" dirty="0"/>
              <a:t> that will reduce the need for more cumbersome maintenance and improve operational efficiency at ATLAS as well as many other NP facilities.</a:t>
            </a:r>
          </a:p>
        </p:txBody>
      </p:sp>
      <p:sp>
        <p:nvSpPr>
          <p:cNvPr id="9" name="Slide Number Placeholder 8">
            <a:extLst>
              <a:ext uri="{FF2B5EF4-FFF2-40B4-BE49-F238E27FC236}">
                <a16:creationId xmlns:a16="http://schemas.microsoft.com/office/drawing/2014/main" id="{944F7865-FCE7-489E-9130-D1E3640A698A}"/>
              </a:ext>
            </a:extLst>
          </p:cNvPr>
          <p:cNvSpPr>
            <a:spLocks noGrp="1"/>
          </p:cNvSpPr>
          <p:nvPr>
            <p:ph type="sldNum" sz="quarter" idx="13"/>
          </p:nvPr>
        </p:nvSpPr>
        <p:spPr/>
        <p:txBody>
          <a:bodyPr/>
          <a:lstStyle/>
          <a:p>
            <a:fld id="{41D38C63-0C35-477E-B11F-DA92E9B46DD1}" type="slidenum">
              <a:rPr lang="en-US" smtClean="0"/>
              <a:t>2</a:t>
            </a:fld>
            <a:endParaRPr lang="en-US" dirty="0"/>
          </a:p>
        </p:txBody>
      </p:sp>
      <p:sp>
        <p:nvSpPr>
          <p:cNvPr id="4" name="Content Placeholder 2">
            <a:extLst>
              <a:ext uri="{FF2B5EF4-FFF2-40B4-BE49-F238E27FC236}">
                <a16:creationId xmlns:a16="http://schemas.microsoft.com/office/drawing/2014/main" id="{2D0D453C-9C75-B680-E23A-9B82C6E061FA}"/>
              </a:ext>
            </a:extLst>
          </p:cNvPr>
          <p:cNvSpPr txBox="1">
            <a:spLocks/>
          </p:cNvSpPr>
          <p:nvPr/>
        </p:nvSpPr>
        <p:spPr>
          <a:xfrm>
            <a:off x="338220" y="4639260"/>
            <a:ext cx="11557774" cy="1632670"/>
          </a:xfrm>
          <a:prstGeom prst="rect">
            <a:avLst/>
          </a:prstGeom>
        </p:spPr>
        <p:txBody>
          <a:bodyPr vert="horz" lIns="0" tIns="0" rIns="0" bIns="45720" rtlCol="0">
            <a:noAutofit/>
          </a:bodyPr>
          <a:lstStyle>
            <a:lvl1pPr marL="230712" indent="-230712" algn="l" defTabSz="609585" rtl="0" eaLnBrk="1" latinLnBrk="0" hangingPunct="1">
              <a:spcBef>
                <a:spcPts val="800"/>
              </a:spcBef>
              <a:spcAft>
                <a:spcPts val="0"/>
              </a:spcAft>
              <a:buFont typeface="Wingdings" pitchFamily="2" charset="2"/>
              <a:buChar char="§"/>
              <a:defRPr sz="2400" kern="1200" baseline="0">
                <a:solidFill>
                  <a:schemeClr val="tx1">
                    <a:lumMod val="50000"/>
                  </a:schemeClr>
                </a:solidFill>
                <a:latin typeface="+mn-lt"/>
                <a:ea typeface="+mn-ea"/>
                <a:cs typeface="+mn-cs"/>
              </a:defRPr>
            </a:lvl1pPr>
            <a:lvl2pPr marL="694249" indent="-315376"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2pPr>
            <a:lvl3pPr marL="1071007" indent="-249760"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3pPr>
            <a:lvl4pPr marL="1449881" indent="-228594"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4pPr>
            <a:lvl5pPr marL="1828754" indent="-228594"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a:solidFill>
                  <a:schemeClr val="tx2">
                    <a:lumMod val="50000"/>
                  </a:schemeClr>
                </a:solidFill>
              </a:rPr>
              <a:t>Actions moving forward</a:t>
            </a:r>
          </a:p>
          <a:p>
            <a:pPr lvl="1"/>
            <a:r>
              <a:rPr lang="en-US" sz="1900" dirty="0"/>
              <a:t>Develop and improve upon in-situ techniques for conditioning and cleaning accelerator systems.</a:t>
            </a:r>
          </a:p>
          <a:p>
            <a:pPr lvl="2"/>
            <a:r>
              <a:rPr lang="en-US" sz="1900" dirty="0"/>
              <a:t>In-situ high pressure rinse, helium processing, plasma processing</a:t>
            </a:r>
          </a:p>
          <a:p>
            <a:pPr lvl="1"/>
            <a:r>
              <a:rPr lang="en-US" sz="1900" dirty="0"/>
              <a:t>Develop and implement additional diagnostics to provide a better understanding of a systems cleanliness and to characterize particle migration to RF and SRF systems from adjacent beam transport lines.</a:t>
            </a:r>
          </a:p>
        </p:txBody>
      </p:sp>
      <p:pic>
        <p:nvPicPr>
          <p:cNvPr id="6" name="Picture 5">
            <a:extLst>
              <a:ext uri="{FF2B5EF4-FFF2-40B4-BE49-F238E27FC236}">
                <a16:creationId xmlns:a16="http://schemas.microsoft.com/office/drawing/2014/main" id="{D8B24716-A905-7D18-1434-31AF48C14B5E}"/>
              </a:ext>
            </a:extLst>
          </p:cNvPr>
          <p:cNvPicPr>
            <a:picLocks noChangeAspect="1"/>
          </p:cNvPicPr>
          <p:nvPr/>
        </p:nvPicPr>
        <p:blipFill>
          <a:blip r:embed="rId2"/>
          <a:stretch>
            <a:fillRect/>
          </a:stretch>
        </p:blipFill>
        <p:spPr>
          <a:xfrm>
            <a:off x="8950567" y="456891"/>
            <a:ext cx="3055614" cy="2191350"/>
          </a:xfrm>
          <a:prstGeom prst="rect">
            <a:avLst/>
          </a:prstGeom>
        </p:spPr>
      </p:pic>
      <p:sp>
        <p:nvSpPr>
          <p:cNvPr id="7" name="TextBox 6">
            <a:extLst>
              <a:ext uri="{FF2B5EF4-FFF2-40B4-BE49-F238E27FC236}">
                <a16:creationId xmlns:a16="http://schemas.microsoft.com/office/drawing/2014/main" id="{FEFEC013-7976-648D-0F6B-91153E068785}"/>
              </a:ext>
            </a:extLst>
          </p:cNvPr>
          <p:cNvSpPr txBox="1"/>
          <p:nvPr/>
        </p:nvSpPr>
        <p:spPr>
          <a:xfrm>
            <a:off x="8873791" y="2653328"/>
            <a:ext cx="3317631" cy="461665"/>
          </a:xfrm>
          <a:prstGeom prst="rect">
            <a:avLst/>
          </a:prstGeom>
          <a:noFill/>
        </p:spPr>
        <p:txBody>
          <a:bodyPr wrap="square" rtlCol="0">
            <a:spAutoFit/>
          </a:bodyPr>
          <a:lstStyle/>
          <a:p>
            <a:r>
              <a:rPr lang="en-US" sz="1200" dirty="0"/>
              <a:t>Cramped quarters make cryostats difficult to remove for reprocessing</a:t>
            </a:r>
          </a:p>
        </p:txBody>
      </p:sp>
      <p:pic>
        <p:nvPicPr>
          <p:cNvPr id="8" name="Picture 7">
            <a:extLst>
              <a:ext uri="{FF2B5EF4-FFF2-40B4-BE49-F238E27FC236}">
                <a16:creationId xmlns:a16="http://schemas.microsoft.com/office/drawing/2014/main" id="{78B76A27-2EED-BE49-5D8B-46141903AF30}"/>
              </a:ext>
            </a:extLst>
          </p:cNvPr>
          <p:cNvPicPr>
            <a:picLocks noChangeAspect="1"/>
          </p:cNvPicPr>
          <p:nvPr/>
        </p:nvPicPr>
        <p:blipFill>
          <a:blip r:embed="rId3"/>
          <a:stretch>
            <a:fillRect/>
          </a:stretch>
        </p:blipFill>
        <p:spPr>
          <a:xfrm>
            <a:off x="9279098" y="3279969"/>
            <a:ext cx="2398551" cy="1455003"/>
          </a:xfrm>
          <a:prstGeom prst="rect">
            <a:avLst/>
          </a:prstGeom>
        </p:spPr>
      </p:pic>
      <p:sp>
        <p:nvSpPr>
          <p:cNvPr id="10" name="TextBox 9">
            <a:extLst>
              <a:ext uri="{FF2B5EF4-FFF2-40B4-BE49-F238E27FC236}">
                <a16:creationId xmlns:a16="http://schemas.microsoft.com/office/drawing/2014/main" id="{66936848-ABFA-B4A5-B43E-F759CBF0A5FF}"/>
              </a:ext>
            </a:extLst>
          </p:cNvPr>
          <p:cNvSpPr txBox="1"/>
          <p:nvPr/>
        </p:nvSpPr>
        <p:spPr>
          <a:xfrm>
            <a:off x="9648092" y="4734972"/>
            <a:ext cx="2627719" cy="276999"/>
          </a:xfrm>
          <a:prstGeom prst="rect">
            <a:avLst/>
          </a:prstGeom>
          <a:noFill/>
        </p:spPr>
        <p:txBody>
          <a:bodyPr wrap="square" rtlCol="0">
            <a:spAutoFit/>
          </a:bodyPr>
          <a:lstStyle/>
          <a:p>
            <a:r>
              <a:rPr lang="en-US" sz="1200" dirty="0"/>
              <a:t>IFMIF Particle Monitor</a:t>
            </a:r>
          </a:p>
        </p:txBody>
      </p:sp>
      <p:sp>
        <p:nvSpPr>
          <p:cNvPr id="11" name="Rectangle 10">
            <a:extLst>
              <a:ext uri="{FF2B5EF4-FFF2-40B4-BE49-F238E27FC236}">
                <a16:creationId xmlns:a16="http://schemas.microsoft.com/office/drawing/2014/main" id="{A1DB3FB2-9978-4F40-0B2E-65DAE7DE1A4F}"/>
              </a:ext>
            </a:extLst>
          </p:cNvPr>
          <p:cNvSpPr/>
          <p:nvPr/>
        </p:nvSpPr>
        <p:spPr>
          <a:xfrm>
            <a:off x="8873791" y="374403"/>
            <a:ext cx="3215632" cy="2740590"/>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80D51F-46BF-B601-0423-789F607AEEF5}"/>
              </a:ext>
            </a:extLst>
          </p:cNvPr>
          <p:cNvSpPr/>
          <p:nvPr/>
        </p:nvSpPr>
        <p:spPr>
          <a:xfrm>
            <a:off x="9187962" y="3197481"/>
            <a:ext cx="2576146" cy="1814490"/>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741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1_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16977731-C412-3943-B741-04857B423370}" vid="{1CB93506-B23E-0946-9F6E-16BB195DC3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Argonne 75th Anniversary presentation template_16x9</Template>
  <TotalTime>6658</TotalTime>
  <Words>325</Words>
  <Application>Microsoft Office PowerPoint</Application>
  <PresentationFormat>Widescreen</PresentationFormat>
  <Paragraphs>24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Wingdings</vt:lpstr>
      <vt:lpstr>1_presentation_16x9</vt:lpstr>
      <vt:lpstr>Topic: Maintaining clean systems for high performance accelerators</vt:lpstr>
      <vt:lpstr>Topic: Maintaining clean systems for high performance accelerators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Hendricks, Matt R.</dc:creator>
  <cp:lastModifiedBy>Blomberg, Ben Ryan</cp:lastModifiedBy>
  <cp:revision>106</cp:revision>
  <dcterms:created xsi:type="dcterms:W3CDTF">2021-05-06T15:35:21Z</dcterms:created>
  <dcterms:modified xsi:type="dcterms:W3CDTF">2022-11-15T15:30:20Z</dcterms:modified>
</cp:coreProperties>
</file>