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8B53-9DDA-14A5-9039-CB6FC6FCE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CBA48-9DE1-7947-20DA-933DED691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5E4DC-7F21-788B-ADCA-724D9868F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FEE13-5312-1D6E-7B94-F2E5E11E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2CE0E-C5A2-F85D-9C2D-0093E2706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6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2F404-8442-2016-0825-1CFDEFBC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E195F-5119-F691-ECBC-FFE620C98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A2D95-908E-DE02-F371-50EBBE1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818B9-7AC6-81E0-A50F-5F2087E3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E8C33-FCA5-6588-D9BA-6FCD7C69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0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4B67C3-7ACF-FA95-ED7D-009202AA2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0611E-87B3-7343-3804-C838D4E69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EF85E-41A0-892C-0C05-0D4C05C0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1DFAB-9564-55B7-C71A-B7517019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A5F12-7406-764F-D6D5-F95B85A1F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5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0343F-80C0-47BE-BF7B-EC2E9EA4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8A49-65C6-6885-87C7-EBEB07DBC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E36B2-5FFE-DF29-A4FA-75194E60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C70CA-49F3-379E-DD84-033822C7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E1F52-448A-5409-F025-2C0E3C98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643B8-89EC-3301-8E29-DD436053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8AB88-1284-266B-B421-3CBE13581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F0058-D191-C3D0-89FE-C15977C1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25C03-B927-4013-0CF4-D80C1392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349CE-8290-8491-7605-19D5A512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D1778-57C6-F146-4C0C-322B9191F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0AC2-8D91-CC57-FF66-9B1DC4D04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5CA02-CD8F-D514-BD46-5768F39FA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E948B-0FC7-1B2B-85B1-B671FB12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E764A-11F3-3C08-BACF-EE9E9BE4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9E52B-78D0-264A-9CA7-561C6480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78D3-BFE3-176A-2E95-BFC07CFE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2E8DB-455D-FDC7-7B1C-3556B0E5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3633B-3B73-1D7D-642C-A863F731F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8E505A-4C06-5115-A245-25C40C1BC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6DF2AF-9993-8059-AB94-B7E2AAC8D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75BB0-6F63-C26F-FB5D-29B4DA03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FACE6-5966-81F5-4A81-0E8B3D3B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E139EE-D82C-ED00-E1B8-C233646F1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2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1CD4-2560-2EC0-E717-A4D0BBB4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02386B-ABAF-60F3-41CB-9BF6DF3C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32773-E44D-A682-8567-67C189DF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0C6F74-5AC4-76C7-857A-6B1D4A95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9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853F70-EC96-DEC1-4409-8B07F0F3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D37CB-096A-BD24-B4B8-F8D2141D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C74A7-4C23-8D02-6F8C-631E9B53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2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7D57-0724-9A65-F1BE-B6A3FB74A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94F8B-7CB7-8580-6E86-FBCB546A7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E2CB0-22E6-9ACD-77A4-8D67B2149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4C978-4129-CDD1-92F8-525D0ACF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3098E-2AB6-04FF-83AF-CF2D3812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E7B0E-7817-B16A-13D8-7210E2A9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5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7774A-CBC8-7E38-EB0D-46BB27A9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02E1ED-A06E-738C-ADD4-19E127FB6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5D475-51C7-4AE1-B938-6A5C6A4FB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08236-824F-1B67-D76C-D3D95682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0FB14-3216-AF99-0D51-7B632DA4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ADEE2-BBCA-3CCD-A7C2-B083B57D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3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5F5933-EF8E-FFCB-8945-43D60026B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48CEB-8B49-D8D4-7FD9-7772B56DA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B2ACB-58EA-B909-0897-2E212DB70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255-43A8-472D-8C90-39D706C134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0306F-6953-D1CF-0E86-C811D7B59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3D869-6B3C-639E-AEFE-8EEAA6EB0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9FD0-8DE8-446F-A0F3-A8D3A010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2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phy.anl.gov/event/22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7EAB66-A1A6-5B00-03FF-B93BEE9CC8BB}"/>
              </a:ext>
            </a:extLst>
          </p:cNvPr>
          <p:cNvSpPr txBox="1"/>
          <p:nvPr/>
        </p:nvSpPr>
        <p:spPr>
          <a:xfrm>
            <a:off x="691612" y="524381"/>
            <a:ext cx="6094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Accelerator Science, Applications and Broader Impacts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5AFB1F-284D-1F75-CB97-CDFC8816FC6E}"/>
              </a:ext>
            </a:extLst>
          </p:cNvPr>
          <p:cNvSpPr txBox="1"/>
          <p:nvPr/>
        </p:nvSpPr>
        <p:spPr>
          <a:xfrm>
            <a:off x="691612" y="1663769"/>
            <a:ext cx="60947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effectLst/>
                <a:latin typeface="Arial" panose="020B0604020202020204" pitchFamily="34" charset="0"/>
              </a:rPr>
              <a:t>Join Zoom Meeting:</a:t>
            </a:r>
            <a:br>
              <a:rPr lang="nl-NL" dirty="0"/>
            </a:br>
            <a:r>
              <a:rPr lang="nl-NL" dirty="0">
                <a:effectLst/>
                <a:latin typeface="Arial" panose="020B0604020202020204" pitchFamily="34" charset="0"/>
              </a:rPr>
              <a:t>https://msu.zoom.us/j/98185840505</a:t>
            </a:r>
            <a:br>
              <a:rPr lang="nl-NL" dirty="0"/>
            </a:br>
            <a:r>
              <a:rPr lang="nl-NL" dirty="0">
                <a:effectLst/>
                <a:latin typeface="Arial" panose="020B0604020202020204" pitchFamily="34" charset="0"/>
              </a:rPr>
              <a:t>Meeting ID: 981 8584 0505</a:t>
            </a:r>
            <a:br>
              <a:rPr lang="nl-NL" dirty="0"/>
            </a:br>
            <a:r>
              <a:rPr lang="nl-NL" dirty="0">
                <a:effectLst/>
                <a:latin typeface="Arial" panose="020B0604020202020204" pitchFamily="34" charset="0"/>
              </a:rPr>
              <a:t>Passcode: LRP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2EE48B-6B1A-0C16-E5CF-2CEF12765945}"/>
              </a:ext>
            </a:extLst>
          </p:cNvPr>
          <p:cNvSpPr txBox="1"/>
          <p:nvPr/>
        </p:nvSpPr>
        <p:spPr>
          <a:xfrm>
            <a:off x="691612" y="3037473"/>
            <a:ext cx="6094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13:30-15:00 Session 1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527C73-D363-1A79-F521-9DCFC3699223}"/>
              </a:ext>
            </a:extLst>
          </p:cNvPr>
          <p:cNvSpPr txBox="1"/>
          <p:nvPr/>
        </p:nvSpPr>
        <p:spPr>
          <a:xfrm>
            <a:off x="691612" y="3373206"/>
            <a:ext cx="6094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15:20-17:20 Session 2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C4B779-55B5-5469-BCD7-10A868174E1C}"/>
              </a:ext>
            </a:extLst>
          </p:cNvPr>
          <p:cNvSpPr txBox="1"/>
          <p:nvPr/>
        </p:nvSpPr>
        <p:spPr>
          <a:xfrm>
            <a:off x="759417" y="3822303"/>
            <a:ext cx="267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	20-minute talks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27   	5-minute talks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9CE6CC-EBFF-9EC2-391E-35FF6FE8D037}"/>
              </a:ext>
            </a:extLst>
          </p:cNvPr>
          <p:cNvSpPr txBox="1"/>
          <p:nvPr/>
        </p:nvSpPr>
        <p:spPr>
          <a:xfrm>
            <a:off x="691612" y="1156861"/>
            <a:ext cx="95217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https://indico.phy.anl.gov/event/22/attachments/72/144/AcceleratorScienceTownMeeting_v6.pdf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1ED4CA-2E91-01E6-0845-D945F1F2965A}"/>
              </a:ext>
            </a:extLst>
          </p:cNvPr>
          <p:cNvSpPr txBox="1"/>
          <p:nvPr/>
        </p:nvSpPr>
        <p:spPr>
          <a:xfrm>
            <a:off x="691612" y="815231"/>
            <a:ext cx="6094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 tooltip="https://indico.phy.anl.gov/event/22/"/>
              </a:rPr>
              <a:t>https://indico.phy.anl.gov/event/22/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0201CB-8288-903F-5FF1-DD534453C9A9}"/>
              </a:ext>
            </a:extLst>
          </p:cNvPr>
          <p:cNvSpPr txBox="1"/>
          <p:nvPr/>
        </p:nvSpPr>
        <p:spPr>
          <a:xfrm>
            <a:off x="691612" y="4713255"/>
            <a:ext cx="60947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Topic of interest and why it is important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Recent accomplishments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Challenges and opportunities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What you would like to see happen to move forward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292D36-378F-3922-6E5A-DF69B1E3CD79}"/>
              </a:ext>
            </a:extLst>
          </p:cNvPr>
          <p:cNvSpPr txBox="1"/>
          <p:nvPr/>
        </p:nvSpPr>
        <p:spPr>
          <a:xfrm>
            <a:off x="6659359" y="4468634"/>
            <a:ext cx="5170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Please be concise. Provide your talk for white paper. Thank you!</a:t>
            </a:r>
          </a:p>
        </p:txBody>
      </p:sp>
    </p:spTree>
    <p:extLst>
      <p:ext uri="{BB962C8B-B14F-4D97-AF65-F5344CB8AC3E}">
        <p14:creationId xmlns:p14="http://schemas.microsoft.com/office/powerpoint/2010/main" val="5865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Argonne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Kelly, Michael P.</dc:creator>
  <cp:lastModifiedBy>Kelly, Michael P.</cp:lastModifiedBy>
  <cp:revision>2</cp:revision>
  <dcterms:created xsi:type="dcterms:W3CDTF">2022-11-15T15:10:45Z</dcterms:created>
  <dcterms:modified xsi:type="dcterms:W3CDTF">2022-11-15T15:34:33Z</dcterms:modified>
</cp:coreProperties>
</file>