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
  </p:notesMasterIdLst>
  <p:sldIdLst>
    <p:sldId id="273" r:id="rId2"/>
    <p:sldId id="275" r:id="rId3"/>
    <p:sldId id="276"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5380" autoAdjust="0"/>
  </p:normalViewPr>
  <p:slideViewPr>
    <p:cSldViewPr snapToGrid="0">
      <p:cViewPr varScale="1">
        <p:scale>
          <a:sx n="120" d="100"/>
          <a:sy n="120" d="100"/>
        </p:scale>
        <p:origin x="17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217225-91CB-441C-B365-574C848B9B9E}" type="datetimeFigureOut">
              <a:rPr lang="en-US" smtClean="0"/>
              <a:t>11/14/2022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45B77E-259D-4A88-816D-63D5D840671D}" type="slidenum">
              <a:rPr lang="en-US" smtClean="0"/>
              <a:t>‹#›</a:t>
            </a:fld>
            <a:endParaRPr lang="en-US" dirty="0"/>
          </a:p>
        </p:txBody>
      </p:sp>
    </p:spTree>
    <p:extLst>
      <p:ext uri="{BB962C8B-B14F-4D97-AF65-F5344CB8AC3E}">
        <p14:creationId xmlns:p14="http://schemas.microsoft.com/office/powerpoint/2010/main" val="297006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Section Break_Blu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57902345-CDF3-E24C-86E4-4C9E2CC4D6E9}"/>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t="-240"/>
          <a:stretch/>
        </p:blipFill>
        <p:spPr>
          <a:xfrm>
            <a:off x="0" y="-14245"/>
            <a:ext cx="12192000" cy="5984917"/>
          </a:xfrm>
          <a:prstGeom prst="rect">
            <a:avLst/>
          </a:prstGeom>
        </p:spPr>
      </p:pic>
      <p:sp>
        <p:nvSpPr>
          <p:cNvPr id="8" name="Text Placeholder 2"/>
          <p:cNvSpPr>
            <a:spLocks noGrp="1"/>
          </p:cNvSpPr>
          <p:nvPr>
            <p:ph type="body" sz="quarter" idx="10" hasCustomPrompt="1"/>
          </p:nvPr>
        </p:nvSpPr>
        <p:spPr>
          <a:xfrm>
            <a:off x="1" y="-1"/>
            <a:ext cx="12191999" cy="5984917"/>
          </a:xfrm>
          <a:noFill/>
        </p:spPr>
        <p:txBody>
          <a:bodyPr lIns="457200" tIns="0" bIns="457200" anchor="ctr"/>
          <a:lstStyle>
            <a:lvl1pPr marL="0" indent="0">
              <a:buNone/>
              <a:defRPr sz="3733" b="1" cap="all" baseline="0">
                <a:solidFill>
                  <a:schemeClr val="bg1"/>
                </a:solidFill>
              </a:defRPr>
            </a:lvl1pPr>
          </a:lstStyle>
          <a:p>
            <a:pPr lvl="0"/>
            <a:r>
              <a:rPr lang="en-US" dirty="0"/>
              <a:t>Type in SECTION BREAK TITLE</a:t>
            </a:r>
          </a:p>
        </p:txBody>
      </p:sp>
      <p:pic>
        <p:nvPicPr>
          <p:cNvPr id="15" name="Picture 14" descr="A close up of a sign&#10;&#10;Description automatically generated">
            <a:extLst>
              <a:ext uri="{FF2B5EF4-FFF2-40B4-BE49-F238E27FC236}">
                <a16:creationId xmlns:a16="http://schemas.microsoft.com/office/drawing/2014/main" id="{F5BFF999-B145-1C46-8778-99493001703B}"/>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8981225" y="6047181"/>
            <a:ext cx="2989433" cy="776235"/>
          </a:xfrm>
          <a:prstGeom prst="rect">
            <a:avLst/>
          </a:prstGeom>
        </p:spPr>
      </p:pic>
      <p:pic>
        <p:nvPicPr>
          <p:cNvPr id="16" name="Picture 15">
            <a:extLst>
              <a:ext uri="{FF2B5EF4-FFF2-40B4-BE49-F238E27FC236}">
                <a16:creationId xmlns:a16="http://schemas.microsoft.com/office/drawing/2014/main" id="{95A24FD3-8F0E-DF4F-8C2E-F6970F4CAF4B}"/>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590828" y="6269435"/>
            <a:ext cx="2728491" cy="347016"/>
          </a:xfrm>
          <a:prstGeom prst="rect">
            <a:avLst/>
          </a:prstGeom>
        </p:spPr>
      </p:pic>
    </p:spTree>
    <p:extLst>
      <p:ext uri="{BB962C8B-B14F-4D97-AF65-F5344CB8AC3E}">
        <p14:creationId xmlns:p14="http://schemas.microsoft.com/office/powerpoint/2010/main" val="41481615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WO IMAGES - Vertical">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41D38C63-0C35-477E-B11F-DA92E9B46DD1}" type="slidenum">
              <a:rPr lang="en-US" smtClean="0"/>
              <a:t>‹#›</a:t>
            </a:fld>
            <a:endParaRPr lang="en-US" dirty="0"/>
          </a:p>
        </p:txBody>
      </p:sp>
      <p:sp>
        <p:nvSpPr>
          <p:cNvPr id="4" name="Text Placeholder 3"/>
          <p:cNvSpPr>
            <a:spLocks noGrp="1"/>
          </p:cNvSpPr>
          <p:nvPr>
            <p:ph type="body" sz="quarter" idx="13"/>
          </p:nvPr>
        </p:nvSpPr>
        <p:spPr>
          <a:xfrm>
            <a:off x="6004767" y="1890496"/>
            <a:ext cx="5759667" cy="2054443"/>
          </a:xfrm>
        </p:spPr>
        <p:txBody>
          <a:bodyPr tIns="0"/>
          <a:lstStyle>
            <a:lvl1pPr>
              <a:spcBef>
                <a:spcPts val="800"/>
              </a:spcBef>
              <a:defRPr sz="2400"/>
            </a:lvl1pPr>
            <a:lvl2pPr marL="609585" indent="-230712">
              <a:spcBef>
                <a:spcPts val="0"/>
              </a:spcBef>
              <a:defRPr sz="2400"/>
            </a:lvl2pPr>
            <a:lvl3pPr marL="836063" indent="-171446">
              <a:spcBef>
                <a:spcPts val="0"/>
              </a:spcBef>
              <a:defRPr sz="2400"/>
            </a:lvl3pPr>
            <a:lvl4pPr marL="1153555" indent="-228594">
              <a:spcBef>
                <a:spcPts val="0"/>
              </a:spcBef>
              <a:defRPr sz="2400"/>
            </a:lvl4pPr>
            <a:lvl5pPr marL="1445648" indent="-228594">
              <a:spcBef>
                <a:spcPts val="0"/>
              </a:spcBef>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4"/>
          <p:cNvSpPr>
            <a:spLocks noGrp="1"/>
          </p:cNvSpPr>
          <p:nvPr>
            <p:ph type="pic" sz="quarter" idx="15" hasCustomPrompt="1"/>
          </p:nvPr>
        </p:nvSpPr>
        <p:spPr>
          <a:xfrm>
            <a:off x="660908" y="1890495"/>
            <a:ext cx="4972641" cy="2087843"/>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12" name="Picture Placeholder 4"/>
          <p:cNvSpPr>
            <a:spLocks noGrp="1"/>
          </p:cNvSpPr>
          <p:nvPr>
            <p:ph type="pic" sz="quarter" idx="16" hasCustomPrompt="1"/>
          </p:nvPr>
        </p:nvSpPr>
        <p:spPr>
          <a:xfrm>
            <a:off x="660908" y="4271088"/>
            <a:ext cx="4972641" cy="2087843"/>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p:txBody>
          <a:bodyPr/>
          <a:lstStyle>
            <a:lvl1pPr>
              <a:defRPr baseline="0"/>
            </a:lvl1pPr>
          </a:lstStyle>
          <a:p>
            <a:r>
              <a:rPr lang="en-US" dirty="0"/>
              <a:t>TWO IMAGES – VERTICAL</a:t>
            </a:r>
            <a:br>
              <a:rPr lang="en-US" dirty="0"/>
            </a:br>
            <a:r>
              <a:rPr lang="en-US" dirty="0"/>
              <a:t>Headline in </a:t>
            </a:r>
            <a:r>
              <a:rPr lang="en-US" dirty="0" err="1"/>
              <a:t>arial</a:t>
            </a:r>
            <a:r>
              <a:rPr lang="en-US" dirty="0"/>
              <a:t> and all caps</a:t>
            </a:r>
          </a:p>
        </p:txBody>
      </p:sp>
      <p:sp>
        <p:nvSpPr>
          <p:cNvPr id="8" name="Text Placeholder 5"/>
          <p:cNvSpPr>
            <a:spLocks noGrp="1"/>
          </p:cNvSpPr>
          <p:nvPr>
            <p:ph type="body" sz="quarter" idx="12" hasCustomPrompt="1"/>
          </p:nvPr>
        </p:nvSpPr>
        <p:spPr>
          <a:xfrm>
            <a:off x="609602" y="1359249"/>
            <a:ext cx="11163868" cy="499715"/>
          </a:xfrm>
        </p:spPr>
        <p:txBody>
          <a:bodyPr bIns="0">
            <a:noAutofit/>
          </a:bodyPr>
          <a:lstStyle>
            <a:lvl1pPr marL="0" indent="0">
              <a:lnSpc>
                <a:spcPct val="90000"/>
              </a:lnSpc>
              <a:spcBef>
                <a:spcPts val="0"/>
              </a:spcBef>
              <a:buNone/>
              <a:defRPr sz="2667" b="1">
                <a:solidFill>
                  <a:srgbClr val="0065A2"/>
                </a:solidFill>
              </a:defRPr>
            </a:lvl1pPr>
          </a:lstStyle>
          <a:p>
            <a:r>
              <a:rPr lang="en-US" dirty="0"/>
              <a:t>Slide subtitle optional -  delete as needed</a:t>
            </a:r>
          </a:p>
        </p:txBody>
      </p:sp>
      <p:sp>
        <p:nvSpPr>
          <p:cNvPr id="10" name="Text Placeholder 3"/>
          <p:cNvSpPr>
            <a:spLocks noGrp="1"/>
          </p:cNvSpPr>
          <p:nvPr>
            <p:ph type="body" sz="quarter" idx="18"/>
          </p:nvPr>
        </p:nvSpPr>
        <p:spPr>
          <a:xfrm>
            <a:off x="6004767" y="4257459"/>
            <a:ext cx="5759667" cy="2054443"/>
          </a:xfrm>
        </p:spPr>
        <p:txBody>
          <a:bodyPr tIns="0"/>
          <a:lstStyle>
            <a:lvl1pPr>
              <a:spcBef>
                <a:spcPts val="800"/>
              </a:spcBef>
              <a:defRPr sz="2400"/>
            </a:lvl1pPr>
            <a:lvl2pPr marL="609585" indent="-230712">
              <a:spcBef>
                <a:spcPts val="0"/>
              </a:spcBef>
              <a:defRPr sz="2400"/>
            </a:lvl2pPr>
            <a:lvl3pPr marL="836063" indent="-171446">
              <a:spcBef>
                <a:spcPts val="0"/>
              </a:spcBef>
              <a:defRPr sz="2400"/>
            </a:lvl3pPr>
            <a:lvl4pPr marL="1153555" indent="-228594">
              <a:spcBef>
                <a:spcPts val="0"/>
              </a:spcBef>
              <a:defRPr sz="2400"/>
            </a:lvl4pPr>
            <a:lvl5pPr marL="1445648" indent="-228594">
              <a:spcBef>
                <a:spcPts val="0"/>
              </a:spcBef>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p:cNvSpPr txBox="1"/>
          <p:nvPr/>
        </p:nvSpPr>
        <p:spPr>
          <a:xfrm>
            <a:off x="-2501970" y="0"/>
            <a:ext cx="2065241" cy="4196855"/>
          </a:xfrm>
          <a:prstGeom prst="rect">
            <a:avLst/>
          </a:prstGeom>
          <a:solidFill>
            <a:schemeClr val="bg1">
              <a:lumMod val="50000"/>
            </a:schemeClr>
          </a:solidFill>
        </p:spPr>
        <p:txBody>
          <a:bodyPr wrap="square" rtlCol="0">
            <a:spAutoFit/>
          </a:bodyPr>
          <a:lstStyle/>
          <a:p>
            <a:r>
              <a:rPr lang="en-US" sz="1867" b="1" dirty="0">
                <a:solidFill>
                  <a:schemeClr val="bg1"/>
                </a:solidFill>
              </a:rPr>
              <a:t>Instructions on replacing a current image:</a:t>
            </a:r>
          </a:p>
          <a:p>
            <a:pPr marL="304792" indent="-304792">
              <a:buFont typeface="+mj-lt"/>
              <a:buAutoNum type="arabicPeriod"/>
            </a:pPr>
            <a:r>
              <a:rPr lang="en-US" sz="1867" dirty="0">
                <a:solidFill>
                  <a:schemeClr val="bg1"/>
                </a:solidFill>
              </a:rPr>
              <a:t>Select and delete image and click the icon to insert a different image</a:t>
            </a:r>
          </a:p>
          <a:p>
            <a:pPr marL="304792" indent="-304792">
              <a:buFont typeface="+mj-lt"/>
              <a:buAutoNum type="arabicPeriod"/>
            </a:pPr>
            <a:r>
              <a:rPr lang="en-US" sz="1867" dirty="0">
                <a:solidFill>
                  <a:schemeClr val="bg1"/>
                </a:solidFill>
              </a:rPr>
              <a:t>Use the crop tool to position the image within the shape.  </a:t>
            </a:r>
          </a:p>
          <a:p>
            <a:endParaRPr lang="en-US" sz="2400" dirty="0">
              <a:solidFill>
                <a:schemeClr val="bg1"/>
              </a:solidFill>
            </a:endParaRPr>
          </a:p>
        </p:txBody>
      </p:sp>
      <p:sp>
        <p:nvSpPr>
          <p:cNvPr id="13" name="TextBox 12">
            <a:extLst>
              <a:ext uri="{FF2B5EF4-FFF2-40B4-BE49-F238E27FC236}">
                <a16:creationId xmlns:a16="http://schemas.microsoft.com/office/drawing/2014/main" id="{8E3A0AD6-33FE-814B-87A9-4E608B8F74A5}"/>
              </a:ext>
            </a:extLst>
          </p:cNvPr>
          <p:cNvSpPr txBox="1"/>
          <p:nvPr/>
        </p:nvSpPr>
        <p:spPr>
          <a:xfrm>
            <a:off x="-2501970" y="0"/>
            <a:ext cx="2065241" cy="4196855"/>
          </a:xfrm>
          <a:prstGeom prst="rect">
            <a:avLst/>
          </a:prstGeom>
          <a:solidFill>
            <a:schemeClr val="bg1">
              <a:lumMod val="50000"/>
            </a:schemeClr>
          </a:solidFill>
        </p:spPr>
        <p:txBody>
          <a:bodyPr wrap="square" rtlCol="0">
            <a:spAutoFit/>
          </a:bodyPr>
          <a:lstStyle/>
          <a:p>
            <a:r>
              <a:rPr lang="en-US" sz="1867" b="1" dirty="0">
                <a:solidFill>
                  <a:schemeClr val="bg1"/>
                </a:solidFill>
              </a:rPr>
              <a:t>Instructions on replacing a current image:</a:t>
            </a:r>
          </a:p>
          <a:p>
            <a:pPr marL="304792" indent="-304792">
              <a:buFont typeface="+mj-lt"/>
              <a:buAutoNum type="arabicPeriod"/>
            </a:pPr>
            <a:r>
              <a:rPr lang="en-US" sz="1867" dirty="0">
                <a:solidFill>
                  <a:schemeClr val="bg1"/>
                </a:solidFill>
              </a:rPr>
              <a:t>Select and delete image and click the icon to insert a different image</a:t>
            </a:r>
          </a:p>
          <a:p>
            <a:pPr marL="304792" indent="-304792">
              <a:buFont typeface="+mj-lt"/>
              <a:buAutoNum type="arabicPeriod"/>
            </a:pPr>
            <a:r>
              <a:rPr lang="en-US" sz="1867" dirty="0">
                <a:solidFill>
                  <a:schemeClr val="bg1"/>
                </a:solidFill>
              </a:rPr>
              <a:t>Use the crop tool to position the image within the shape.  </a:t>
            </a:r>
          </a:p>
          <a:p>
            <a:endParaRPr lang="en-US" sz="2400" dirty="0">
              <a:solidFill>
                <a:schemeClr val="bg1"/>
              </a:solidFill>
            </a:endParaRPr>
          </a:p>
        </p:txBody>
      </p:sp>
    </p:spTree>
    <p:extLst>
      <p:ext uri="{BB962C8B-B14F-4D97-AF65-F5344CB8AC3E}">
        <p14:creationId xmlns:p14="http://schemas.microsoft.com/office/powerpoint/2010/main" val="8717806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HREE IMAGES - vertical">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41D38C63-0C35-477E-B11F-DA92E9B46DD1}" type="slidenum">
              <a:rPr lang="en-US" smtClean="0"/>
              <a:t>‹#›</a:t>
            </a:fld>
            <a:endParaRPr lang="en-US" dirty="0"/>
          </a:p>
        </p:txBody>
      </p:sp>
      <p:sp>
        <p:nvSpPr>
          <p:cNvPr id="4" name="Text Placeholder 3"/>
          <p:cNvSpPr>
            <a:spLocks noGrp="1"/>
          </p:cNvSpPr>
          <p:nvPr>
            <p:ph type="body" sz="quarter" idx="13"/>
          </p:nvPr>
        </p:nvSpPr>
        <p:spPr>
          <a:xfrm>
            <a:off x="4060412" y="1934727"/>
            <a:ext cx="7753216" cy="1303379"/>
          </a:xfrm>
        </p:spPr>
        <p:txBody>
          <a:bodyPr tIns="0"/>
          <a:lstStyle>
            <a:lvl1pPr>
              <a:spcBef>
                <a:spcPts val="800"/>
              </a:spcBef>
              <a:defRPr sz="2400"/>
            </a:lvl1pPr>
            <a:lvl2pPr marL="609585" indent="-230712">
              <a:spcBef>
                <a:spcPts val="0"/>
              </a:spcBef>
              <a:defRPr sz="2400"/>
            </a:lvl2pPr>
            <a:lvl3pPr marL="836063" indent="-171446">
              <a:spcBef>
                <a:spcPts val="0"/>
              </a:spcBef>
              <a:defRPr sz="2400"/>
            </a:lvl3pPr>
            <a:lvl4pPr marL="1153555" indent="-228594">
              <a:spcBef>
                <a:spcPts val="0"/>
              </a:spcBef>
              <a:defRPr sz="2133"/>
            </a:lvl4pPr>
            <a:lvl5pPr marL="1445648" indent="-228594">
              <a:spcBef>
                <a:spcPts val="0"/>
              </a:spcBef>
              <a:defRPr sz="2133"/>
            </a:lvl5pPr>
          </a:lstStyle>
          <a:p>
            <a:pPr lvl="0"/>
            <a:r>
              <a:rPr lang="en-US"/>
              <a:t>Click to edit Master text styles</a:t>
            </a:r>
          </a:p>
          <a:p>
            <a:pPr lvl="1"/>
            <a:r>
              <a:rPr lang="en-US"/>
              <a:t>Second level</a:t>
            </a:r>
          </a:p>
          <a:p>
            <a:pPr lvl="2"/>
            <a:r>
              <a:rPr lang="en-US"/>
              <a:t>Third level</a:t>
            </a:r>
          </a:p>
        </p:txBody>
      </p:sp>
      <p:sp>
        <p:nvSpPr>
          <p:cNvPr id="9" name="Picture Placeholder 4"/>
          <p:cNvSpPr>
            <a:spLocks noGrp="1"/>
          </p:cNvSpPr>
          <p:nvPr>
            <p:ph type="pic" sz="quarter" idx="15" hasCustomPrompt="1"/>
          </p:nvPr>
        </p:nvSpPr>
        <p:spPr>
          <a:xfrm>
            <a:off x="652525" y="1923615"/>
            <a:ext cx="2698328" cy="1186811"/>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12" name="Picture Placeholder 4"/>
          <p:cNvSpPr>
            <a:spLocks noGrp="1"/>
          </p:cNvSpPr>
          <p:nvPr>
            <p:ph type="pic" sz="quarter" idx="16" hasCustomPrompt="1"/>
          </p:nvPr>
        </p:nvSpPr>
        <p:spPr>
          <a:xfrm>
            <a:off x="649354" y="3493608"/>
            <a:ext cx="2704676" cy="1186811"/>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p:txBody>
          <a:bodyPr/>
          <a:lstStyle>
            <a:lvl1pPr>
              <a:defRPr baseline="0"/>
            </a:lvl1pPr>
          </a:lstStyle>
          <a:p>
            <a:r>
              <a:rPr lang="en-US" dirty="0"/>
              <a:t>THREE IMAGES – VERTICAL</a:t>
            </a:r>
            <a:br>
              <a:rPr lang="en-US" dirty="0"/>
            </a:br>
            <a:r>
              <a:rPr lang="en-US" dirty="0"/>
              <a:t>Headline in </a:t>
            </a:r>
            <a:r>
              <a:rPr lang="en-US" dirty="0" err="1"/>
              <a:t>arial</a:t>
            </a:r>
            <a:r>
              <a:rPr lang="en-US" dirty="0"/>
              <a:t> and all caps</a:t>
            </a:r>
          </a:p>
        </p:txBody>
      </p:sp>
      <p:sp>
        <p:nvSpPr>
          <p:cNvPr id="8" name="Text Placeholder 5"/>
          <p:cNvSpPr>
            <a:spLocks noGrp="1"/>
          </p:cNvSpPr>
          <p:nvPr>
            <p:ph type="body" sz="quarter" idx="12" hasCustomPrompt="1"/>
          </p:nvPr>
        </p:nvSpPr>
        <p:spPr>
          <a:xfrm>
            <a:off x="609602" y="1359249"/>
            <a:ext cx="11163868" cy="499715"/>
          </a:xfrm>
        </p:spPr>
        <p:txBody>
          <a:bodyPr bIns="0">
            <a:noAutofit/>
          </a:bodyPr>
          <a:lstStyle>
            <a:lvl1pPr marL="0" indent="0">
              <a:lnSpc>
                <a:spcPct val="90000"/>
              </a:lnSpc>
              <a:spcBef>
                <a:spcPts val="0"/>
              </a:spcBef>
              <a:buNone/>
              <a:defRPr sz="2667" b="1">
                <a:solidFill>
                  <a:srgbClr val="0065A2"/>
                </a:solidFill>
              </a:defRPr>
            </a:lvl1pPr>
          </a:lstStyle>
          <a:p>
            <a:r>
              <a:rPr lang="en-US" dirty="0"/>
              <a:t>Slide subtitle optional -  delete as needed</a:t>
            </a:r>
          </a:p>
        </p:txBody>
      </p:sp>
      <p:sp>
        <p:nvSpPr>
          <p:cNvPr id="10" name="Text Placeholder 3"/>
          <p:cNvSpPr>
            <a:spLocks noGrp="1"/>
          </p:cNvSpPr>
          <p:nvPr>
            <p:ph type="body" sz="quarter" idx="18"/>
          </p:nvPr>
        </p:nvSpPr>
        <p:spPr>
          <a:xfrm>
            <a:off x="4060412" y="3507968"/>
            <a:ext cx="7753216" cy="1303379"/>
          </a:xfrm>
        </p:spPr>
        <p:txBody>
          <a:bodyPr tIns="0"/>
          <a:lstStyle>
            <a:lvl1pPr>
              <a:spcBef>
                <a:spcPts val="800"/>
              </a:spcBef>
              <a:defRPr sz="2400"/>
            </a:lvl1pPr>
            <a:lvl2pPr marL="609585" indent="-230712">
              <a:spcBef>
                <a:spcPts val="0"/>
              </a:spcBef>
              <a:defRPr sz="2400"/>
            </a:lvl2pPr>
            <a:lvl3pPr marL="836063" indent="-171446">
              <a:spcBef>
                <a:spcPts val="0"/>
              </a:spcBef>
              <a:defRPr sz="2400"/>
            </a:lvl3pPr>
            <a:lvl4pPr marL="1153555" indent="-228594">
              <a:spcBef>
                <a:spcPts val="0"/>
              </a:spcBef>
              <a:defRPr sz="2133"/>
            </a:lvl4pPr>
            <a:lvl5pPr marL="1445648" indent="-228594">
              <a:spcBef>
                <a:spcPts val="0"/>
              </a:spcBef>
              <a:defRPr sz="2133"/>
            </a:lvl5pPr>
          </a:lstStyle>
          <a:p>
            <a:pPr lvl="0"/>
            <a:r>
              <a:rPr lang="en-US"/>
              <a:t>Click to edit Master text styles</a:t>
            </a:r>
          </a:p>
          <a:p>
            <a:pPr lvl="1"/>
            <a:r>
              <a:rPr lang="en-US"/>
              <a:t>Second level</a:t>
            </a:r>
          </a:p>
          <a:p>
            <a:pPr lvl="2"/>
            <a:r>
              <a:rPr lang="en-US"/>
              <a:t>Third level</a:t>
            </a:r>
          </a:p>
        </p:txBody>
      </p:sp>
      <p:sp>
        <p:nvSpPr>
          <p:cNvPr id="14" name="Picture Placeholder 4"/>
          <p:cNvSpPr>
            <a:spLocks noGrp="1"/>
          </p:cNvSpPr>
          <p:nvPr>
            <p:ph type="pic" sz="quarter" idx="19" hasCustomPrompt="1"/>
          </p:nvPr>
        </p:nvSpPr>
        <p:spPr>
          <a:xfrm>
            <a:off x="649353" y="5076181"/>
            <a:ext cx="2704676" cy="1186811"/>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15" name="Text Placeholder 3"/>
          <p:cNvSpPr>
            <a:spLocks noGrp="1"/>
          </p:cNvSpPr>
          <p:nvPr>
            <p:ph type="body" sz="quarter" idx="20"/>
          </p:nvPr>
        </p:nvSpPr>
        <p:spPr>
          <a:xfrm>
            <a:off x="4060412" y="5059321"/>
            <a:ext cx="7753216" cy="1303379"/>
          </a:xfrm>
        </p:spPr>
        <p:txBody>
          <a:bodyPr tIns="0"/>
          <a:lstStyle>
            <a:lvl1pPr>
              <a:spcBef>
                <a:spcPts val="800"/>
              </a:spcBef>
              <a:defRPr sz="2400"/>
            </a:lvl1pPr>
            <a:lvl2pPr marL="609585" indent="-230712">
              <a:spcBef>
                <a:spcPts val="0"/>
              </a:spcBef>
              <a:defRPr sz="2400"/>
            </a:lvl2pPr>
            <a:lvl3pPr marL="836063" indent="-171446">
              <a:spcBef>
                <a:spcPts val="0"/>
              </a:spcBef>
              <a:defRPr sz="2400"/>
            </a:lvl3pPr>
            <a:lvl4pPr marL="1153555" indent="-228594">
              <a:spcBef>
                <a:spcPts val="0"/>
              </a:spcBef>
              <a:defRPr sz="2133"/>
            </a:lvl4pPr>
            <a:lvl5pPr marL="1445648" indent="-228594">
              <a:spcBef>
                <a:spcPts val="0"/>
              </a:spcBef>
              <a:defRPr sz="2133"/>
            </a:lvl5pPr>
          </a:lstStyle>
          <a:p>
            <a:pPr lvl="0"/>
            <a:r>
              <a:rPr lang="en-US"/>
              <a:t>Click to edit Master text styles</a:t>
            </a:r>
          </a:p>
          <a:p>
            <a:pPr lvl="1"/>
            <a:r>
              <a:rPr lang="en-US"/>
              <a:t>Second level</a:t>
            </a:r>
          </a:p>
          <a:p>
            <a:pPr lvl="2"/>
            <a:r>
              <a:rPr lang="en-US"/>
              <a:t>Third level</a:t>
            </a:r>
          </a:p>
        </p:txBody>
      </p:sp>
      <p:sp>
        <p:nvSpPr>
          <p:cNvPr id="16" name="TextBox 15"/>
          <p:cNvSpPr txBox="1"/>
          <p:nvPr/>
        </p:nvSpPr>
        <p:spPr>
          <a:xfrm>
            <a:off x="-2501970" y="0"/>
            <a:ext cx="2065241" cy="4196855"/>
          </a:xfrm>
          <a:prstGeom prst="rect">
            <a:avLst/>
          </a:prstGeom>
          <a:solidFill>
            <a:schemeClr val="bg1">
              <a:lumMod val="50000"/>
            </a:schemeClr>
          </a:solidFill>
        </p:spPr>
        <p:txBody>
          <a:bodyPr wrap="square" rtlCol="0">
            <a:spAutoFit/>
          </a:bodyPr>
          <a:lstStyle/>
          <a:p>
            <a:r>
              <a:rPr lang="en-US" sz="1867" b="1" dirty="0">
                <a:solidFill>
                  <a:schemeClr val="bg1"/>
                </a:solidFill>
              </a:rPr>
              <a:t>Instructions on replacing a current image:</a:t>
            </a:r>
          </a:p>
          <a:p>
            <a:pPr marL="304792" indent="-304792">
              <a:buFont typeface="+mj-lt"/>
              <a:buAutoNum type="arabicPeriod"/>
            </a:pPr>
            <a:r>
              <a:rPr lang="en-US" sz="1867" dirty="0">
                <a:solidFill>
                  <a:schemeClr val="bg1"/>
                </a:solidFill>
              </a:rPr>
              <a:t>Select and delete image and click the icon to insert a different image</a:t>
            </a:r>
          </a:p>
          <a:p>
            <a:pPr marL="304792" indent="-304792">
              <a:buFont typeface="+mj-lt"/>
              <a:buAutoNum type="arabicPeriod"/>
            </a:pPr>
            <a:r>
              <a:rPr lang="en-US" sz="1867" dirty="0">
                <a:solidFill>
                  <a:schemeClr val="bg1"/>
                </a:solidFill>
              </a:rPr>
              <a:t>Use the crop tool to position the image within the shape.  </a:t>
            </a:r>
          </a:p>
          <a:p>
            <a:endParaRPr lang="en-US" sz="2400" dirty="0">
              <a:solidFill>
                <a:schemeClr val="bg1"/>
              </a:solidFill>
            </a:endParaRPr>
          </a:p>
        </p:txBody>
      </p:sp>
      <p:sp>
        <p:nvSpPr>
          <p:cNvPr id="13" name="TextBox 12">
            <a:extLst>
              <a:ext uri="{FF2B5EF4-FFF2-40B4-BE49-F238E27FC236}">
                <a16:creationId xmlns:a16="http://schemas.microsoft.com/office/drawing/2014/main" id="{604308E4-C478-8B4F-9CF3-FE905CC5EAE2}"/>
              </a:ext>
            </a:extLst>
          </p:cNvPr>
          <p:cNvSpPr txBox="1"/>
          <p:nvPr/>
        </p:nvSpPr>
        <p:spPr>
          <a:xfrm>
            <a:off x="-2501970" y="0"/>
            <a:ext cx="2065241" cy="4196855"/>
          </a:xfrm>
          <a:prstGeom prst="rect">
            <a:avLst/>
          </a:prstGeom>
          <a:solidFill>
            <a:schemeClr val="bg1">
              <a:lumMod val="50000"/>
            </a:schemeClr>
          </a:solidFill>
        </p:spPr>
        <p:txBody>
          <a:bodyPr wrap="square" rtlCol="0">
            <a:spAutoFit/>
          </a:bodyPr>
          <a:lstStyle/>
          <a:p>
            <a:r>
              <a:rPr lang="en-US" sz="1867" b="1" dirty="0">
                <a:solidFill>
                  <a:schemeClr val="bg1"/>
                </a:solidFill>
              </a:rPr>
              <a:t>Instructions on replacing a current image:</a:t>
            </a:r>
          </a:p>
          <a:p>
            <a:pPr marL="304792" indent="-304792">
              <a:buFont typeface="+mj-lt"/>
              <a:buAutoNum type="arabicPeriod"/>
            </a:pPr>
            <a:r>
              <a:rPr lang="en-US" sz="1867" dirty="0">
                <a:solidFill>
                  <a:schemeClr val="bg1"/>
                </a:solidFill>
              </a:rPr>
              <a:t>Select and delete image and click the icon to insert a different image</a:t>
            </a:r>
          </a:p>
          <a:p>
            <a:pPr marL="304792" indent="-304792">
              <a:buFont typeface="+mj-lt"/>
              <a:buAutoNum type="arabicPeriod"/>
            </a:pPr>
            <a:r>
              <a:rPr lang="en-US" sz="1867" dirty="0">
                <a:solidFill>
                  <a:schemeClr val="bg1"/>
                </a:solidFill>
              </a:rPr>
              <a:t>Use the crop tool to position the image within the shape.  </a:t>
            </a:r>
          </a:p>
          <a:p>
            <a:endParaRPr lang="en-US" sz="2400" dirty="0">
              <a:solidFill>
                <a:schemeClr val="bg1"/>
              </a:solidFill>
            </a:endParaRPr>
          </a:p>
        </p:txBody>
      </p:sp>
    </p:spTree>
    <p:extLst>
      <p:ext uri="{BB962C8B-B14F-4D97-AF65-F5344CB8AC3E}">
        <p14:creationId xmlns:p14="http://schemas.microsoft.com/office/powerpoint/2010/main" val="34134125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WO IMAGES - top horizontal">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41D38C63-0C35-477E-B11F-DA92E9B46DD1}" type="slidenum">
              <a:rPr lang="en-US" smtClean="0"/>
              <a:t>‹#›</a:t>
            </a:fld>
            <a:endParaRPr lang="en-US" dirty="0"/>
          </a:p>
        </p:txBody>
      </p:sp>
      <p:sp>
        <p:nvSpPr>
          <p:cNvPr id="7" name="Text Placeholder 5"/>
          <p:cNvSpPr>
            <a:spLocks noGrp="1"/>
          </p:cNvSpPr>
          <p:nvPr>
            <p:ph type="body" sz="quarter" idx="12" hasCustomPrompt="1"/>
          </p:nvPr>
        </p:nvSpPr>
        <p:spPr>
          <a:xfrm>
            <a:off x="609602" y="1359249"/>
            <a:ext cx="11163868" cy="499715"/>
          </a:xfrm>
        </p:spPr>
        <p:txBody>
          <a:bodyPr bIns="0">
            <a:noAutofit/>
          </a:bodyPr>
          <a:lstStyle>
            <a:lvl1pPr marL="0" indent="0">
              <a:lnSpc>
                <a:spcPct val="90000"/>
              </a:lnSpc>
              <a:spcBef>
                <a:spcPts val="0"/>
              </a:spcBef>
              <a:buNone/>
              <a:defRPr sz="2667" b="1">
                <a:solidFill>
                  <a:srgbClr val="0065A2"/>
                </a:solidFill>
              </a:defRPr>
            </a:lvl1pPr>
          </a:lstStyle>
          <a:p>
            <a:r>
              <a:rPr lang="en-US" dirty="0"/>
              <a:t>Slide subtitle optional -  delete as needed</a:t>
            </a:r>
          </a:p>
        </p:txBody>
      </p:sp>
      <p:sp>
        <p:nvSpPr>
          <p:cNvPr id="4" name="Text Placeholder 3"/>
          <p:cNvSpPr>
            <a:spLocks noGrp="1"/>
          </p:cNvSpPr>
          <p:nvPr>
            <p:ph type="body" sz="quarter" idx="13"/>
          </p:nvPr>
        </p:nvSpPr>
        <p:spPr>
          <a:xfrm>
            <a:off x="651643" y="4188849"/>
            <a:ext cx="5486400" cy="2129163"/>
          </a:xfrm>
        </p:spPr>
        <p:txBody>
          <a:bodyPr tIns="91440"/>
          <a:lstStyle>
            <a:lvl1pPr>
              <a:spcBef>
                <a:spcPts val="800"/>
              </a:spcBef>
              <a:defRPr sz="2400"/>
            </a:lvl1pPr>
            <a:lvl2pPr marL="609585" indent="-230712">
              <a:spcBef>
                <a:spcPts val="0"/>
              </a:spcBef>
              <a:defRPr sz="2400"/>
            </a:lvl2pPr>
            <a:lvl3pPr marL="836063" indent="-171446">
              <a:spcBef>
                <a:spcPts val="0"/>
              </a:spcBef>
              <a:defRPr sz="2400"/>
            </a:lvl3pPr>
            <a:lvl4pPr marL="1153555" indent="-228594">
              <a:spcBef>
                <a:spcPts val="0"/>
              </a:spcBef>
              <a:defRPr sz="2400"/>
            </a:lvl4pPr>
            <a:lvl5pPr marL="1445648" indent="-228594">
              <a:spcBef>
                <a:spcPts val="0"/>
              </a:spcBef>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3"/>
          <p:cNvSpPr>
            <a:spLocks noGrp="1"/>
          </p:cNvSpPr>
          <p:nvPr>
            <p:ph type="body" sz="quarter" idx="14"/>
          </p:nvPr>
        </p:nvSpPr>
        <p:spPr>
          <a:xfrm>
            <a:off x="6288289" y="4188849"/>
            <a:ext cx="5463447" cy="2129163"/>
          </a:xfrm>
        </p:spPr>
        <p:txBody>
          <a:bodyPr tIns="91440"/>
          <a:lstStyle>
            <a:lvl1pPr>
              <a:spcBef>
                <a:spcPts val="800"/>
              </a:spcBef>
              <a:defRPr sz="2400"/>
            </a:lvl1pPr>
            <a:lvl2pPr marL="609585" indent="-230712">
              <a:spcBef>
                <a:spcPts val="0"/>
              </a:spcBef>
              <a:defRPr sz="2400"/>
            </a:lvl2pPr>
            <a:lvl3pPr marL="836063" indent="-171446">
              <a:spcBef>
                <a:spcPts val="0"/>
              </a:spcBef>
              <a:defRPr sz="2400"/>
            </a:lvl3pPr>
            <a:lvl4pPr marL="1153555" indent="-228594">
              <a:spcBef>
                <a:spcPts val="0"/>
              </a:spcBef>
              <a:defRPr sz="2400"/>
            </a:lvl4pPr>
            <a:lvl5pPr marL="1445648" indent="-228594">
              <a:spcBef>
                <a:spcPts val="0"/>
              </a:spcBef>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4"/>
          <p:cNvSpPr>
            <a:spLocks noGrp="1"/>
          </p:cNvSpPr>
          <p:nvPr>
            <p:ph type="pic" sz="quarter" idx="15" hasCustomPrompt="1"/>
          </p:nvPr>
        </p:nvSpPr>
        <p:spPr>
          <a:xfrm>
            <a:off x="660905" y="1890495"/>
            <a:ext cx="5364480" cy="2286000"/>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12" name="Picture Placeholder 4"/>
          <p:cNvSpPr>
            <a:spLocks noGrp="1"/>
          </p:cNvSpPr>
          <p:nvPr>
            <p:ph type="pic" sz="quarter" idx="16" hasCustomPrompt="1"/>
          </p:nvPr>
        </p:nvSpPr>
        <p:spPr>
          <a:xfrm>
            <a:off x="6278733" y="1890495"/>
            <a:ext cx="5364480" cy="2286000"/>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p:txBody>
          <a:bodyPr/>
          <a:lstStyle>
            <a:lvl1pPr>
              <a:defRPr baseline="0"/>
            </a:lvl1pPr>
          </a:lstStyle>
          <a:p>
            <a:r>
              <a:rPr lang="en-US" dirty="0"/>
              <a:t>TWO IMAGES – top HORIZONTAL</a:t>
            </a:r>
            <a:br>
              <a:rPr lang="en-US" dirty="0"/>
            </a:br>
            <a:r>
              <a:rPr lang="en-US" dirty="0"/>
              <a:t>Headline in </a:t>
            </a:r>
            <a:r>
              <a:rPr lang="en-US" dirty="0" err="1"/>
              <a:t>arial</a:t>
            </a:r>
            <a:r>
              <a:rPr lang="en-US" dirty="0"/>
              <a:t> and all caps</a:t>
            </a:r>
          </a:p>
        </p:txBody>
      </p:sp>
      <p:sp>
        <p:nvSpPr>
          <p:cNvPr id="10" name="TextBox 9"/>
          <p:cNvSpPr txBox="1"/>
          <p:nvPr/>
        </p:nvSpPr>
        <p:spPr>
          <a:xfrm>
            <a:off x="-2501970" y="0"/>
            <a:ext cx="2065241" cy="4196855"/>
          </a:xfrm>
          <a:prstGeom prst="rect">
            <a:avLst/>
          </a:prstGeom>
          <a:solidFill>
            <a:schemeClr val="bg1">
              <a:lumMod val="50000"/>
            </a:schemeClr>
          </a:solidFill>
        </p:spPr>
        <p:txBody>
          <a:bodyPr wrap="square" rtlCol="0">
            <a:spAutoFit/>
          </a:bodyPr>
          <a:lstStyle/>
          <a:p>
            <a:r>
              <a:rPr lang="en-US" sz="1867" b="1" dirty="0">
                <a:solidFill>
                  <a:schemeClr val="bg1"/>
                </a:solidFill>
              </a:rPr>
              <a:t>Instructions on replacing a current image:</a:t>
            </a:r>
          </a:p>
          <a:p>
            <a:pPr marL="304792" indent="-304792">
              <a:buFont typeface="+mj-lt"/>
              <a:buAutoNum type="arabicPeriod"/>
            </a:pPr>
            <a:r>
              <a:rPr lang="en-US" sz="1867" dirty="0">
                <a:solidFill>
                  <a:schemeClr val="bg1"/>
                </a:solidFill>
              </a:rPr>
              <a:t>Select and delete image and click the icon to insert a different image</a:t>
            </a:r>
          </a:p>
          <a:p>
            <a:pPr marL="304792" indent="-304792">
              <a:buFont typeface="+mj-lt"/>
              <a:buAutoNum type="arabicPeriod"/>
            </a:pPr>
            <a:r>
              <a:rPr lang="en-US" sz="1867" dirty="0">
                <a:solidFill>
                  <a:schemeClr val="bg1"/>
                </a:solidFill>
              </a:rPr>
              <a:t>Use the crop tool to position the image within the shape.  </a:t>
            </a:r>
          </a:p>
          <a:p>
            <a:endParaRPr lang="en-US" sz="2400" dirty="0">
              <a:solidFill>
                <a:schemeClr val="bg1"/>
              </a:solidFill>
            </a:endParaRPr>
          </a:p>
        </p:txBody>
      </p:sp>
      <p:sp>
        <p:nvSpPr>
          <p:cNvPr id="11" name="TextBox 10">
            <a:extLst>
              <a:ext uri="{FF2B5EF4-FFF2-40B4-BE49-F238E27FC236}">
                <a16:creationId xmlns:a16="http://schemas.microsoft.com/office/drawing/2014/main" id="{A6AC047F-7504-6040-9A50-9037B6706A19}"/>
              </a:ext>
            </a:extLst>
          </p:cNvPr>
          <p:cNvSpPr txBox="1"/>
          <p:nvPr/>
        </p:nvSpPr>
        <p:spPr>
          <a:xfrm>
            <a:off x="-2501970" y="0"/>
            <a:ext cx="2065241" cy="4196855"/>
          </a:xfrm>
          <a:prstGeom prst="rect">
            <a:avLst/>
          </a:prstGeom>
          <a:solidFill>
            <a:schemeClr val="bg1">
              <a:lumMod val="50000"/>
            </a:schemeClr>
          </a:solidFill>
        </p:spPr>
        <p:txBody>
          <a:bodyPr wrap="square" rtlCol="0">
            <a:spAutoFit/>
          </a:bodyPr>
          <a:lstStyle/>
          <a:p>
            <a:r>
              <a:rPr lang="en-US" sz="1867" b="1" dirty="0">
                <a:solidFill>
                  <a:schemeClr val="bg1"/>
                </a:solidFill>
              </a:rPr>
              <a:t>Instructions on replacing a current image:</a:t>
            </a:r>
          </a:p>
          <a:p>
            <a:pPr marL="304792" indent="-304792">
              <a:buFont typeface="+mj-lt"/>
              <a:buAutoNum type="arabicPeriod"/>
            </a:pPr>
            <a:r>
              <a:rPr lang="en-US" sz="1867" dirty="0">
                <a:solidFill>
                  <a:schemeClr val="bg1"/>
                </a:solidFill>
              </a:rPr>
              <a:t>Select and delete image and click the icon to insert a different image</a:t>
            </a:r>
          </a:p>
          <a:p>
            <a:pPr marL="304792" indent="-304792">
              <a:buFont typeface="+mj-lt"/>
              <a:buAutoNum type="arabicPeriod"/>
            </a:pPr>
            <a:r>
              <a:rPr lang="en-US" sz="1867" dirty="0">
                <a:solidFill>
                  <a:schemeClr val="bg1"/>
                </a:solidFill>
              </a:rPr>
              <a:t>Use the crop tool to position the image within the shape.  </a:t>
            </a:r>
          </a:p>
          <a:p>
            <a:endParaRPr lang="en-US" sz="2400" dirty="0">
              <a:solidFill>
                <a:schemeClr val="bg1"/>
              </a:solidFill>
            </a:endParaRPr>
          </a:p>
        </p:txBody>
      </p:sp>
    </p:spTree>
    <p:extLst>
      <p:ext uri="{BB962C8B-B14F-4D97-AF65-F5344CB8AC3E}">
        <p14:creationId xmlns:p14="http://schemas.microsoft.com/office/powerpoint/2010/main" val="33683859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WO IMAGES - Bottom horizontal">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41D38C63-0C35-477E-B11F-DA92E9B46DD1}" type="slidenum">
              <a:rPr lang="en-US" smtClean="0"/>
              <a:t>‹#›</a:t>
            </a:fld>
            <a:endParaRPr lang="en-US" dirty="0"/>
          </a:p>
        </p:txBody>
      </p:sp>
      <p:sp>
        <p:nvSpPr>
          <p:cNvPr id="7" name="Text Placeholder 5"/>
          <p:cNvSpPr>
            <a:spLocks noGrp="1"/>
          </p:cNvSpPr>
          <p:nvPr>
            <p:ph type="body" sz="quarter" idx="12" hasCustomPrompt="1"/>
          </p:nvPr>
        </p:nvSpPr>
        <p:spPr>
          <a:xfrm>
            <a:off x="609602" y="1355853"/>
            <a:ext cx="11163868" cy="499715"/>
          </a:xfrm>
        </p:spPr>
        <p:txBody>
          <a:bodyPr bIns="0">
            <a:noAutofit/>
          </a:bodyPr>
          <a:lstStyle>
            <a:lvl1pPr marL="0" indent="0">
              <a:lnSpc>
                <a:spcPct val="90000"/>
              </a:lnSpc>
              <a:spcBef>
                <a:spcPts val="0"/>
              </a:spcBef>
              <a:buNone/>
              <a:defRPr sz="2667" b="1">
                <a:solidFill>
                  <a:srgbClr val="0065A2"/>
                </a:solidFill>
              </a:defRPr>
            </a:lvl1pPr>
          </a:lstStyle>
          <a:p>
            <a:r>
              <a:rPr lang="en-US" dirty="0"/>
              <a:t>Slide subtitle optional -  delete as needed</a:t>
            </a:r>
          </a:p>
        </p:txBody>
      </p:sp>
      <p:sp>
        <p:nvSpPr>
          <p:cNvPr id="4" name="Text Placeholder 3"/>
          <p:cNvSpPr>
            <a:spLocks noGrp="1"/>
          </p:cNvSpPr>
          <p:nvPr>
            <p:ph type="body" sz="quarter" idx="13"/>
          </p:nvPr>
        </p:nvSpPr>
        <p:spPr>
          <a:xfrm>
            <a:off x="609600" y="1877797"/>
            <a:ext cx="5486400" cy="1717079"/>
          </a:xfrm>
        </p:spPr>
        <p:txBody>
          <a:bodyPr/>
          <a:lstStyle>
            <a:lvl1pPr>
              <a:spcBef>
                <a:spcPts val="800"/>
              </a:spcBef>
              <a:defRPr sz="2400"/>
            </a:lvl1pPr>
            <a:lvl2pPr marL="609585" indent="-230712">
              <a:spcBef>
                <a:spcPts val="0"/>
              </a:spcBef>
              <a:defRPr sz="2400"/>
            </a:lvl2pPr>
            <a:lvl3pPr marL="836063" indent="-171446">
              <a:spcBef>
                <a:spcPts val="0"/>
              </a:spcBef>
              <a:defRPr sz="2400"/>
            </a:lvl3pPr>
            <a:lvl4pPr marL="1153555" indent="-228594">
              <a:spcBef>
                <a:spcPts val="0"/>
              </a:spcBef>
              <a:defRPr sz="2400"/>
            </a:lvl4pPr>
            <a:lvl5pPr marL="1445648" indent="-228594">
              <a:spcBef>
                <a:spcPts val="0"/>
              </a:spcBef>
              <a:defRPr sz="2400"/>
            </a:lvl5pPr>
          </a:lstStyle>
          <a:p>
            <a:pPr lvl="0"/>
            <a:r>
              <a:rPr lang="en-US"/>
              <a:t>Click to edit Master text styles</a:t>
            </a:r>
          </a:p>
          <a:p>
            <a:pPr lvl="1"/>
            <a:r>
              <a:rPr lang="en-US"/>
              <a:t>Second level</a:t>
            </a:r>
          </a:p>
          <a:p>
            <a:pPr lvl="2"/>
            <a:r>
              <a:rPr lang="en-US"/>
              <a:t>Third level</a:t>
            </a:r>
          </a:p>
        </p:txBody>
      </p:sp>
      <p:sp>
        <p:nvSpPr>
          <p:cNvPr id="15" name="Text Placeholder 3"/>
          <p:cNvSpPr>
            <a:spLocks noGrp="1"/>
          </p:cNvSpPr>
          <p:nvPr>
            <p:ph type="body" sz="quarter" idx="14"/>
          </p:nvPr>
        </p:nvSpPr>
        <p:spPr>
          <a:xfrm>
            <a:off x="6288287" y="1877797"/>
            <a:ext cx="5486400" cy="1717079"/>
          </a:xfrm>
        </p:spPr>
        <p:txBody>
          <a:bodyPr/>
          <a:lstStyle>
            <a:lvl1pPr>
              <a:spcBef>
                <a:spcPts val="800"/>
              </a:spcBef>
              <a:defRPr sz="2400"/>
            </a:lvl1pPr>
            <a:lvl2pPr marL="609585" indent="-230712">
              <a:spcBef>
                <a:spcPts val="0"/>
              </a:spcBef>
              <a:defRPr sz="2400"/>
            </a:lvl2pPr>
            <a:lvl3pPr marL="836063" indent="-171446">
              <a:spcBef>
                <a:spcPts val="0"/>
              </a:spcBef>
              <a:defRPr sz="2400"/>
            </a:lvl3pPr>
            <a:lvl4pPr marL="1153555" indent="-228594">
              <a:spcBef>
                <a:spcPts val="0"/>
              </a:spcBef>
              <a:defRPr sz="2400"/>
            </a:lvl4pPr>
            <a:lvl5pPr marL="1445648" indent="-228594">
              <a:spcBef>
                <a:spcPts val="0"/>
              </a:spcBef>
              <a:defRPr sz="2400"/>
            </a:lvl5pPr>
          </a:lstStyle>
          <a:p>
            <a:pPr lvl="0"/>
            <a:r>
              <a:rPr lang="en-US"/>
              <a:t>Click to edit Master text styles</a:t>
            </a:r>
          </a:p>
          <a:p>
            <a:pPr lvl="1"/>
            <a:r>
              <a:rPr lang="en-US"/>
              <a:t>Second level</a:t>
            </a:r>
          </a:p>
          <a:p>
            <a:pPr lvl="2"/>
            <a:r>
              <a:rPr lang="en-US"/>
              <a:t>Third level</a:t>
            </a:r>
          </a:p>
        </p:txBody>
      </p:sp>
      <p:sp>
        <p:nvSpPr>
          <p:cNvPr id="10" name="Picture Placeholder 4"/>
          <p:cNvSpPr>
            <a:spLocks noGrp="1"/>
          </p:cNvSpPr>
          <p:nvPr>
            <p:ph type="pic" sz="quarter" idx="15" hasCustomPrompt="1"/>
          </p:nvPr>
        </p:nvSpPr>
        <p:spPr>
          <a:xfrm>
            <a:off x="618861" y="3615115"/>
            <a:ext cx="5364480" cy="2286000"/>
          </a:xfrm>
          <a:solidFill>
            <a:schemeClr val="bg1">
              <a:lumMod val="75000"/>
            </a:schemeClr>
          </a:solidFill>
        </p:spPr>
        <p:txBody>
          <a:bodyPr tIns="274320"/>
          <a:lstStyle>
            <a:lvl1pPr marL="0" indent="0" algn="ctr">
              <a:buNone/>
              <a:defRPr baseline="0"/>
            </a:lvl1pPr>
          </a:lstStyle>
          <a:p>
            <a:r>
              <a:rPr lang="en-US" dirty="0"/>
              <a:t>Click icon to insert an image</a:t>
            </a:r>
          </a:p>
        </p:txBody>
      </p:sp>
      <p:sp>
        <p:nvSpPr>
          <p:cNvPr id="11" name="Picture Placeholder 4"/>
          <p:cNvSpPr>
            <a:spLocks noGrp="1"/>
          </p:cNvSpPr>
          <p:nvPr>
            <p:ph type="pic" sz="quarter" idx="16" hasCustomPrompt="1"/>
          </p:nvPr>
        </p:nvSpPr>
        <p:spPr>
          <a:xfrm>
            <a:off x="6307819" y="3615115"/>
            <a:ext cx="5364480" cy="2286000"/>
          </a:xfrm>
          <a:solidFill>
            <a:schemeClr val="bg1">
              <a:lumMod val="75000"/>
            </a:schemeClr>
          </a:solidFill>
        </p:spPr>
        <p:txBody>
          <a:bodyPr tIns="27432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p:txBody>
          <a:bodyPr/>
          <a:lstStyle>
            <a:lvl1pPr>
              <a:defRPr baseline="0"/>
            </a:lvl1pPr>
          </a:lstStyle>
          <a:p>
            <a:r>
              <a:rPr lang="en-US" dirty="0"/>
              <a:t>TWO IMAGES – bottom HORIZONTAL</a:t>
            </a:r>
            <a:br>
              <a:rPr lang="en-US" dirty="0"/>
            </a:br>
            <a:r>
              <a:rPr lang="en-US" dirty="0"/>
              <a:t>WITH CAPTIONS</a:t>
            </a:r>
          </a:p>
        </p:txBody>
      </p:sp>
      <p:sp>
        <p:nvSpPr>
          <p:cNvPr id="12" name="TextBox 11"/>
          <p:cNvSpPr txBox="1"/>
          <p:nvPr/>
        </p:nvSpPr>
        <p:spPr>
          <a:xfrm>
            <a:off x="-2501970" y="0"/>
            <a:ext cx="2065241" cy="4196855"/>
          </a:xfrm>
          <a:prstGeom prst="rect">
            <a:avLst/>
          </a:prstGeom>
          <a:solidFill>
            <a:schemeClr val="bg1">
              <a:lumMod val="50000"/>
            </a:schemeClr>
          </a:solidFill>
        </p:spPr>
        <p:txBody>
          <a:bodyPr wrap="square" rtlCol="0">
            <a:spAutoFit/>
          </a:bodyPr>
          <a:lstStyle/>
          <a:p>
            <a:r>
              <a:rPr lang="en-US" sz="1867" b="1" dirty="0">
                <a:solidFill>
                  <a:schemeClr val="bg1"/>
                </a:solidFill>
              </a:rPr>
              <a:t>Instructions on replacing a current image:</a:t>
            </a:r>
          </a:p>
          <a:p>
            <a:pPr marL="304792" indent="-304792">
              <a:buFont typeface="+mj-lt"/>
              <a:buAutoNum type="arabicPeriod"/>
            </a:pPr>
            <a:r>
              <a:rPr lang="en-US" sz="1867" dirty="0">
                <a:solidFill>
                  <a:schemeClr val="bg1"/>
                </a:solidFill>
              </a:rPr>
              <a:t>Select and delete image and click the icon to insert a different image</a:t>
            </a:r>
          </a:p>
          <a:p>
            <a:pPr marL="304792" indent="-304792">
              <a:buFont typeface="+mj-lt"/>
              <a:buAutoNum type="arabicPeriod"/>
            </a:pPr>
            <a:r>
              <a:rPr lang="en-US" sz="1867" dirty="0">
                <a:solidFill>
                  <a:schemeClr val="bg1"/>
                </a:solidFill>
              </a:rPr>
              <a:t>Use the crop tool to position the image within the shape.  </a:t>
            </a:r>
          </a:p>
          <a:p>
            <a:endParaRPr lang="en-US" sz="2400" dirty="0">
              <a:solidFill>
                <a:schemeClr val="bg1"/>
              </a:solidFill>
            </a:endParaRPr>
          </a:p>
        </p:txBody>
      </p:sp>
      <p:sp>
        <p:nvSpPr>
          <p:cNvPr id="8" name="Text Placeholder 7"/>
          <p:cNvSpPr>
            <a:spLocks noGrp="1"/>
          </p:cNvSpPr>
          <p:nvPr>
            <p:ph type="body" sz="quarter" idx="17"/>
          </p:nvPr>
        </p:nvSpPr>
        <p:spPr>
          <a:xfrm>
            <a:off x="635022" y="5912892"/>
            <a:ext cx="5327631" cy="478760"/>
          </a:xfrm>
        </p:spPr>
        <p:txBody>
          <a:bodyPr/>
          <a:lstStyle>
            <a:lvl1pPr marL="0" indent="0">
              <a:buNone/>
              <a:defRPr sz="1600"/>
            </a:lvl1pPr>
          </a:lstStyle>
          <a:p>
            <a:pPr lvl="0"/>
            <a:r>
              <a:rPr lang="en-US"/>
              <a:t>Click to edit Master text styles</a:t>
            </a:r>
          </a:p>
        </p:txBody>
      </p:sp>
      <p:sp>
        <p:nvSpPr>
          <p:cNvPr id="13" name="Text Placeholder 7"/>
          <p:cNvSpPr>
            <a:spLocks noGrp="1"/>
          </p:cNvSpPr>
          <p:nvPr>
            <p:ph type="body" sz="quarter" idx="18"/>
          </p:nvPr>
        </p:nvSpPr>
        <p:spPr>
          <a:xfrm>
            <a:off x="6333721" y="5925592"/>
            <a:ext cx="5327631" cy="478760"/>
          </a:xfrm>
        </p:spPr>
        <p:txBody>
          <a:bodyPr/>
          <a:lstStyle>
            <a:lvl1pPr marL="0" indent="0">
              <a:buNone/>
              <a:defRPr sz="1600"/>
            </a:lvl1pPr>
          </a:lstStyle>
          <a:p>
            <a:pPr lvl="0"/>
            <a:r>
              <a:rPr lang="en-US"/>
              <a:t>Click to edit Master text styles</a:t>
            </a:r>
          </a:p>
        </p:txBody>
      </p:sp>
      <p:sp>
        <p:nvSpPr>
          <p:cNvPr id="14" name="TextBox 13">
            <a:extLst>
              <a:ext uri="{FF2B5EF4-FFF2-40B4-BE49-F238E27FC236}">
                <a16:creationId xmlns:a16="http://schemas.microsoft.com/office/drawing/2014/main" id="{A1428104-5CD7-CF40-A1CE-EA92AC64A19C}"/>
              </a:ext>
            </a:extLst>
          </p:cNvPr>
          <p:cNvSpPr txBox="1"/>
          <p:nvPr/>
        </p:nvSpPr>
        <p:spPr>
          <a:xfrm>
            <a:off x="-2501970" y="0"/>
            <a:ext cx="2065241" cy="4196855"/>
          </a:xfrm>
          <a:prstGeom prst="rect">
            <a:avLst/>
          </a:prstGeom>
          <a:solidFill>
            <a:schemeClr val="bg1">
              <a:lumMod val="50000"/>
            </a:schemeClr>
          </a:solidFill>
        </p:spPr>
        <p:txBody>
          <a:bodyPr wrap="square" rtlCol="0">
            <a:spAutoFit/>
          </a:bodyPr>
          <a:lstStyle/>
          <a:p>
            <a:r>
              <a:rPr lang="en-US" sz="1867" b="1" dirty="0">
                <a:solidFill>
                  <a:schemeClr val="bg1"/>
                </a:solidFill>
              </a:rPr>
              <a:t>Instructions on replacing a current image:</a:t>
            </a:r>
          </a:p>
          <a:p>
            <a:pPr marL="304792" indent="-304792">
              <a:buFont typeface="+mj-lt"/>
              <a:buAutoNum type="arabicPeriod"/>
            </a:pPr>
            <a:r>
              <a:rPr lang="en-US" sz="1867" dirty="0">
                <a:solidFill>
                  <a:schemeClr val="bg1"/>
                </a:solidFill>
              </a:rPr>
              <a:t>Select and delete image and click the icon to insert a different image</a:t>
            </a:r>
          </a:p>
          <a:p>
            <a:pPr marL="304792" indent="-304792">
              <a:buFont typeface="+mj-lt"/>
              <a:buAutoNum type="arabicPeriod"/>
            </a:pPr>
            <a:r>
              <a:rPr lang="en-US" sz="1867" dirty="0">
                <a:solidFill>
                  <a:schemeClr val="bg1"/>
                </a:solidFill>
              </a:rPr>
              <a:t>Use the crop tool to position the image within the shape.  </a:t>
            </a:r>
          </a:p>
          <a:p>
            <a:endParaRPr lang="en-US" sz="2400" dirty="0">
              <a:solidFill>
                <a:schemeClr val="bg1"/>
              </a:solidFill>
            </a:endParaRPr>
          </a:p>
        </p:txBody>
      </p:sp>
    </p:spTree>
    <p:extLst>
      <p:ext uri="{BB962C8B-B14F-4D97-AF65-F5344CB8AC3E}">
        <p14:creationId xmlns:p14="http://schemas.microsoft.com/office/powerpoint/2010/main" val="40368680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WO LRG IMAGES - top horizontal">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41D38C63-0C35-477E-B11F-DA92E9B46DD1}" type="slidenum">
              <a:rPr lang="en-US" smtClean="0"/>
              <a:t>‹#›</a:t>
            </a:fld>
            <a:endParaRPr lang="en-US" dirty="0"/>
          </a:p>
        </p:txBody>
      </p:sp>
      <p:sp>
        <p:nvSpPr>
          <p:cNvPr id="4" name="Text Placeholder 3"/>
          <p:cNvSpPr>
            <a:spLocks noGrp="1"/>
          </p:cNvSpPr>
          <p:nvPr>
            <p:ph type="body" sz="quarter" idx="13"/>
          </p:nvPr>
        </p:nvSpPr>
        <p:spPr>
          <a:xfrm>
            <a:off x="651643" y="5475819"/>
            <a:ext cx="5486400" cy="915835"/>
          </a:xfrm>
        </p:spPr>
        <p:txBody>
          <a:bodyPr tIns="91440"/>
          <a:lstStyle>
            <a:lvl1pPr>
              <a:spcBef>
                <a:spcPts val="800"/>
              </a:spcBef>
              <a:defRPr sz="2400"/>
            </a:lvl1pPr>
            <a:lvl2pPr marL="609585" indent="-230712">
              <a:spcBef>
                <a:spcPts val="0"/>
              </a:spcBef>
              <a:defRPr sz="2400"/>
            </a:lvl2pPr>
            <a:lvl3pPr marL="836063" indent="-171446">
              <a:spcBef>
                <a:spcPts val="0"/>
              </a:spcBef>
              <a:defRPr sz="2400"/>
            </a:lvl3pPr>
            <a:lvl4pPr marL="1153555" indent="-228594">
              <a:spcBef>
                <a:spcPts val="0"/>
              </a:spcBef>
              <a:defRPr sz="2133"/>
            </a:lvl4pPr>
            <a:lvl5pPr marL="1445648" indent="-228594">
              <a:spcBef>
                <a:spcPts val="0"/>
              </a:spcBef>
              <a:defRPr sz="2133"/>
            </a:lvl5pPr>
          </a:lstStyle>
          <a:p>
            <a:pPr lvl="0"/>
            <a:r>
              <a:rPr lang="en-US"/>
              <a:t>Click to edit Master text styles</a:t>
            </a:r>
          </a:p>
          <a:p>
            <a:pPr lvl="1"/>
            <a:r>
              <a:rPr lang="en-US"/>
              <a:t>Second level</a:t>
            </a:r>
          </a:p>
        </p:txBody>
      </p:sp>
      <p:sp>
        <p:nvSpPr>
          <p:cNvPr id="15" name="Text Placeholder 3"/>
          <p:cNvSpPr>
            <a:spLocks noGrp="1"/>
          </p:cNvSpPr>
          <p:nvPr>
            <p:ph type="body" sz="quarter" idx="14"/>
          </p:nvPr>
        </p:nvSpPr>
        <p:spPr>
          <a:xfrm>
            <a:off x="6288289" y="5475819"/>
            <a:ext cx="5463447" cy="915835"/>
          </a:xfrm>
        </p:spPr>
        <p:txBody>
          <a:bodyPr tIns="91440"/>
          <a:lstStyle>
            <a:lvl1pPr>
              <a:spcBef>
                <a:spcPts val="800"/>
              </a:spcBef>
              <a:defRPr sz="2400"/>
            </a:lvl1pPr>
            <a:lvl2pPr marL="609585" indent="-230712">
              <a:spcBef>
                <a:spcPts val="0"/>
              </a:spcBef>
              <a:defRPr sz="2400"/>
            </a:lvl2pPr>
            <a:lvl3pPr marL="836063" indent="-171446">
              <a:spcBef>
                <a:spcPts val="0"/>
              </a:spcBef>
              <a:defRPr sz="2400"/>
            </a:lvl3pPr>
            <a:lvl4pPr marL="1153555" indent="-228594">
              <a:spcBef>
                <a:spcPts val="0"/>
              </a:spcBef>
              <a:defRPr sz="2133"/>
            </a:lvl4pPr>
            <a:lvl5pPr marL="1445648" indent="-228594">
              <a:spcBef>
                <a:spcPts val="0"/>
              </a:spcBef>
              <a:defRPr sz="2133"/>
            </a:lvl5pPr>
          </a:lstStyle>
          <a:p>
            <a:pPr lvl="0"/>
            <a:r>
              <a:rPr lang="en-US"/>
              <a:t>Click to edit Master text styles</a:t>
            </a:r>
          </a:p>
          <a:p>
            <a:pPr lvl="1"/>
            <a:r>
              <a:rPr lang="en-US"/>
              <a:t>Second level</a:t>
            </a:r>
          </a:p>
        </p:txBody>
      </p:sp>
      <p:sp>
        <p:nvSpPr>
          <p:cNvPr id="9" name="Picture Placeholder 4"/>
          <p:cNvSpPr>
            <a:spLocks noGrp="1"/>
          </p:cNvSpPr>
          <p:nvPr>
            <p:ph type="pic" sz="quarter" idx="15" hasCustomPrompt="1"/>
          </p:nvPr>
        </p:nvSpPr>
        <p:spPr>
          <a:xfrm>
            <a:off x="660905" y="1894417"/>
            <a:ext cx="5364480" cy="3581400"/>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12" name="Picture Placeholder 4"/>
          <p:cNvSpPr>
            <a:spLocks noGrp="1"/>
          </p:cNvSpPr>
          <p:nvPr>
            <p:ph type="pic" sz="quarter" idx="16" hasCustomPrompt="1"/>
          </p:nvPr>
        </p:nvSpPr>
        <p:spPr>
          <a:xfrm>
            <a:off x="6278733" y="1894417"/>
            <a:ext cx="5364480" cy="3581400"/>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p:txBody>
          <a:bodyPr/>
          <a:lstStyle>
            <a:lvl1pPr>
              <a:defRPr baseline="0"/>
            </a:lvl1pPr>
          </a:lstStyle>
          <a:p>
            <a:r>
              <a:rPr lang="en-US" dirty="0"/>
              <a:t>TWO Large IMAGES w/bullets </a:t>
            </a:r>
            <a:br>
              <a:rPr lang="en-US" dirty="0"/>
            </a:br>
            <a:r>
              <a:rPr lang="en-US" dirty="0"/>
              <a:t>Headline in </a:t>
            </a:r>
            <a:r>
              <a:rPr lang="en-US" dirty="0" err="1"/>
              <a:t>arial</a:t>
            </a:r>
            <a:r>
              <a:rPr lang="en-US" dirty="0"/>
              <a:t> and all caps</a:t>
            </a:r>
          </a:p>
        </p:txBody>
      </p:sp>
      <p:sp>
        <p:nvSpPr>
          <p:cNvPr id="10" name="TextBox 9"/>
          <p:cNvSpPr txBox="1"/>
          <p:nvPr/>
        </p:nvSpPr>
        <p:spPr>
          <a:xfrm>
            <a:off x="-2501970" y="0"/>
            <a:ext cx="2065241" cy="4196855"/>
          </a:xfrm>
          <a:prstGeom prst="rect">
            <a:avLst/>
          </a:prstGeom>
          <a:solidFill>
            <a:schemeClr val="bg1">
              <a:lumMod val="50000"/>
            </a:schemeClr>
          </a:solidFill>
        </p:spPr>
        <p:txBody>
          <a:bodyPr wrap="square" rtlCol="0">
            <a:spAutoFit/>
          </a:bodyPr>
          <a:lstStyle/>
          <a:p>
            <a:r>
              <a:rPr lang="en-US" sz="1867" b="1" dirty="0">
                <a:solidFill>
                  <a:schemeClr val="bg1"/>
                </a:solidFill>
              </a:rPr>
              <a:t>Instructions on replacing a current image:</a:t>
            </a:r>
          </a:p>
          <a:p>
            <a:pPr marL="304792" indent="-304792">
              <a:buFont typeface="+mj-lt"/>
              <a:buAutoNum type="arabicPeriod"/>
            </a:pPr>
            <a:r>
              <a:rPr lang="en-US" sz="1867" dirty="0">
                <a:solidFill>
                  <a:schemeClr val="bg1"/>
                </a:solidFill>
              </a:rPr>
              <a:t>Select and delete image and click the icon to insert a different image</a:t>
            </a:r>
          </a:p>
          <a:p>
            <a:pPr marL="304792" indent="-304792">
              <a:buFont typeface="+mj-lt"/>
              <a:buAutoNum type="arabicPeriod"/>
            </a:pPr>
            <a:r>
              <a:rPr lang="en-US" sz="1867" dirty="0">
                <a:solidFill>
                  <a:schemeClr val="bg1"/>
                </a:solidFill>
              </a:rPr>
              <a:t>Use the crop tool to position the image within the shape.  </a:t>
            </a:r>
          </a:p>
          <a:p>
            <a:endParaRPr lang="en-US" sz="2400" dirty="0">
              <a:solidFill>
                <a:schemeClr val="bg1"/>
              </a:solidFill>
            </a:endParaRPr>
          </a:p>
        </p:txBody>
      </p:sp>
      <p:sp>
        <p:nvSpPr>
          <p:cNvPr id="11" name="Text Placeholder 5"/>
          <p:cNvSpPr>
            <a:spLocks noGrp="1"/>
          </p:cNvSpPr>
          <p:nvPr>
            <p:ph type="body" sz="quarter" idx="12" hasCustomPrompt="1"/>
          </p:nvPr>
        </p:nvSpPr>
        <p:spPr>
          <a:xfrm>
            <a:off x="609602" y="1359249"/>
            <a:ext cx="11163868" cy="499715"/>
          </a:xfrm>
        </p:spPr>
        <p:txBody>
          <a:bodyPr bIns="0">
            <a:noAutofit/>
          </a:bodyPr>
          <a:lstStyle>
            <a:lvl1pPr marL="0" indent="0">
              <a:lnSpc>
                <a:spcPct val="90000"/>
              </a:lnSpc>
              <a:spcBef>
                <a:spcPts val="0"/>
              </a:spcBef>
              <a:buNone/>
              <a:defRPr sz="2667" b="1">
                <a:solidFill>
                  <a:srgbClr val="0065A2"/>
                </a:solidFill>
              </a:defRPr>
            </a:lvl1pPr>
          </a:lstStyle>
          <a:p>
            <a:r>
              <a:rPr lang="en-US" dirty="0"/>
              <a:t>Slide subtitle optional -  delete as needed</a:t>
            </a:r>
          </a:p>
        </p:txBody>
      </p:sp>
      <p:sp>
        <p:nvSpPr>
          <p:cNvPr id="13" name="TextBox 12">
            <a:extLst>
              <a:ext uri="{FF2B5EF4-FFF2-40B4-BE49-F238E27FC236}">
                <a16:creationId xmlns:a16="http://schemas.microsoft.com/office/drawing/2014/main" id="{3D72CC85-1438-5F42-9179-3C81994D43C3}"/>
              </a:ext>
            </a:extLst>
          </p:cNvPr>
          <p:cNvSpPr txBox="1"/>
          <p:nvPr/>
        </p:nvSpPr>
        <p:spPr>
          <a:xfrm>
            <a:off x="-2501970" y="0"/>
            <a:ext cx="2065241" cy="4196855"/>
          </a:xfrm>
          <a:prstGeom prst="rect">
            <a:avLst/>
          </a:prstGeom>
          <a:solidFill>
            <a:schemeClr val="bg1">
              <a:lumMod val="50000"/>
            </a:schemeClr>
          </a:solidFill>
        </p:spPr>
        <p:txBody>
          <a:bodyPr wrap="square" rtlCol="0">
            <a:spAutoFit/>
          </a:bodyPr>
          <a:lstStyle/>
          <a:p>
            <a:r>
              <a:rPr lang="en-US" sz="1867" b="1" dirty="0">
                <a:solidFill>
                  <a:schemeClr val="bg1"/>
                </a:solidFill>
              </a:rPr>
              <a:t>Instructions on replacing a current image:</a:t>
            </a:r>
          </a:p>
          <a:p>
            <a:pPr marL="304792" indent="-304792">
              <a:buFont typeface="+mj-lt"/>
              <a:buAutoNum type="arabicPeriod"/>
            </a:pPr>
            <a:r>
              <a:rPr lang="en-US" sz="1867" dirty="0">
                <a:solidFill>
                  <a:schemeClr val="bg1"/>
                </a:solidFill>
              </a:rPr>
              <a:t>Select and delete image and click the icon to insert a different image</a:t>
            </a:r>
          </a:p>
          <a:p>
            <a:pPr marL="304792" indent="-304792">
              <a:buFont typeface="+mj-lt"/>
              <a:buAutoNum type="arabicPeriod"/>
            </a:pPr>
            <a:r>
              <a:rPr lang="en-US" sz="1867" dirty="0">
                <a:solidFill>
                  <a:schemeClr val="bg1"/>
                </a:solidFill>
              </a:rPr>
              <a:t>Use the crop tool to position the image within the shape.  </a:t>
            </a:r>
          </a:p>
          <a:p>
            <a:endParaRPr lang="en-US" sz="2400" dirty="0">
              <a:solidFill>
                <a:schemeClr val="bg1"/>
              </a:solidFill>
            </a:endParaRPr>
          </a:p>
        </p:txBody>
      </p:sp>
    </p:spTree>
    <p:extLst>
      <p:ext uri="{BB962C8B-B14F-4D97-AF65-F5344CB8AC3E}">
        <p14:creationId xmlns:p14="http://schemas.microsoft.com/office/powerpoint/2010/main" val="23116916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S/caption - TWO images">
    <p:spTree>
      <p:nvGrpSpPr>
        <p:cNvPr id="1" name=""/>
        <p:cNvGrpSpPr/>
        <p:nvPr/>
      </p:nvGrpSpPr>
      <p:grpSpPr>
        <a:xfrm>
          <a:off x="0" y="0"/>
          <a:ext cx="0" cy="0"/>
          <a:chOff x="0" y="0"/>
          <a:chExt cx="0" cy="0"/>
        </a:xfrm>
      </p:grpSpPr>
      <p:sp>
        <p:nvSpPr>
          <p:cNvPr id="9" name="Picture Placeholder 4"/>
          <p:cNvSpPr>
            <a:spLocks noGrp="1" noChangeAspect="1"/>
          </p:cNvSpPr>
          <p:nvPr>
            <p:ph type="pic" sz="quarter" idx="15" hasCustomPrompt="1"/>
          </p:nvPr>
        </p:nvSpPr>
        <p:spPr>
          <a:xfrm>
            <a:off x="902173" y="1889396"/>
            <a:ext cx="5053832" cy="3744153"/>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10" name="Text Placeholder 5"/>
          <p:cNvSpPr>
            <a:spLocks noGrp="1"/>
          </p:cNvSpPr>
          <p:nvPr>
            <p:ph type="body" sz="quarter" idx="17" hasCustomPrompt="1"/>
          </p:nvPr>
        </p:nvSpPr>
        <p:spPr>
          <a:xfrm>
            <a:off x="902173" y="5675246"/>
            <a:ext cx="5120640" cy="585031"/>
          </a:xfrm>
        </p:spPr>
        <p:txBody>
          <a:bodyPr bIns="0" anchor="t" anchorCtr="0">
            <a:normAutofit/>
          </a:bodyPr>
          <a:lstStyle>
            <a:lvl1pPr marL="0" marR="0" indent="0" algn="l" defTabSz="609585" rtl="0" eaLnBrk="1" fontAlgn="auto" latinLnBrk="0" hangingPunct="1">
              <a:lnSpc>
                <a:spcPct val="100000"/>
              </a:lnSpc>
              <a:spcBef>
                <a:spcPts val="0"/>
              </a:spcBef>
              <a:spcAft>
                <a:spcPts val="0"/>
              </a:spcAft>
              <a:buClrTx/>
              <a:buSzTx/>
              <a:buFont typeface="Wingdings" pitchFamily="2" charset="2"/>
              <a:buNone/>
              <a:tabLst/>
              <a:defRPr sz="1600" b="0" cap="none" baseline="0"/>
            </a:lvl1pPr>
          </a:lstStyle>
          <a:p>
            <a:r>
              <a:rPr lang="en-US" dirty="0"/>
              <a:t>Image Caption</a:t>
            </a:r>
          </a:p>
          <a:p>
            <a:r>
              <a:rPr lang="en-US" dirty="0"/>
              <a:t>Image Caption </a:t>
            </a:r>
          </a:p>
          <a:p>
            <a:r>
              <a:rPr lang="en-US" dirty="0"/>
              <a:t>Image Caption </a:t>
            </a:r>
          </a:p>
          <a:p>
            <a:r>
              <a:rPr lang="en-US" dirty="0"/>
              <a:t> </a:t>
            </a:r>
          </a:p>
        </p:txBody>
      </p:sp>
      <p:sp>
        <p:nvSpPr>
          <p:cNvPr id="2" name="Title 1"/>
          <p:cNvSpPr>
            <a:spLocks noGrp="1"/>
          </p:cNvSpPr>
          <p:nvPr>
            <p:ph type="title" hasCustomPrompt="1"/>
          </p:nvPr>
        </p:nvSpPr>
        <p:spPr/>
        <p:txBody>
          <a:bodyPr/>
          <a:lstStyle>
            <a:lvl1pPr>
              <a:defRPr/>
            </a:lvl1pPr>
          </a:lstStyle>
          <a:p>
            <a:r>
              <a:rPr lang="en-US" dirty="0"/>
              <a:t>TWO IMAGES with captions</a:t>
            </a:r>
            <a:br>
              <a:rPr lang="en-US" dirty="0"/>
            </a:br>
            <a:r>
              <a:rPr lang="en-US" dirty="0"/>
              <a:t>Headline in </a:t>
            </a:r>
            <a:r>
              <a:rPr lang="en-US" dirty="0" err="1"/>
              <a:t>arial</a:t>
            </a:r>
            <a:r>
              <a:rPr lang="en-US" dirty="0"/>
              <a:t> and all caps</a:t>
            </a:r>
          </a:p>
        </p:txBody>
      </p:sp>
      <p:sp>
        <p:nvSpPr>
          <p:cNvPr id="4" name="Slide Number Placeholder 3"/>
          <p:cNvSpPr>
            <a:spLocks noGrp="1"/>
          </p:cNvSpPr>
          <p:nvPr>
            <p:ph type="sldNum" sz="quarter" idx="19"/>
          </p:nvPr>
        </p:nvSpPr>
        <p:spPr/>
        <p:txBody>
          <a:bodyPr/>
          <a:lstStyle/>
          <a:p>
            <a:fld id="{41D38C63-0C35-477E-B11F-DA92E9B46DD1}" type="slidenum">
              <a:rPr lang="en-US" smtClean="0"/>
              <a:t>‹#›</a:t>
            </a:fld>
            <a:endParaRPr lang="en-US" dirty="0"/>
          </a:p>
        </p:txBody>
      </p:sp>
      <p:sp>
        <p:nvSpPr>
          <p:cNvPr id="14" name="Text Placeholder 5"/>
          <p:cNvSpPr>
            <a:spLocks noGrp="1"/>
          </p:cNvSpPr>
          <p:nvPr>
            <p:ph type="body" sz="quarter" idx="12" hasCustomPrompt="1"/>
          </p:nvPr>
        </p:nvSpPr>
        <p:spPr>
          <a:xfrm>
            <a:off x="609602" y="1359249"/>
            <a:ext cx="11163868" cy="499715"/>
          </a:xfrm>
        </p:spPr>
        <p:txBody>
          <a:bodyPr bIns="0">
            <a:noAutofit/>
          </a:bodyPr>
          <a:lstStyle>
            <a:lvl1pPr marL="0" indent="0">
              <a:lnSpc>
                <a:spcPct val="90000"/>
              </a:lnSpc>
              <a:spcBef>
                <a:spcPts val="0"/>
              </a:spcBef>
              <a:buNone/>
              <a:defRPr sz="2667" b="1">
                <a:solidFill>
                  <a:srgbClr val="0065A2"/>
                </a:solidFill>
              </a:defRPr>
            </a:lvl1pPr>
          </a:lstStyle>
          <a:p>
            <a:r>
              <a:rPr lang="en-US" dirty="0"/>
              <a:t>Slide subtitle optional -  delete as needed</a:t>
            </a:r>
          </a:p>
        </p:txBody>
      </p:sp>
      <p:sp>
        <p:nvSpPr>
          <p:cNvPr id="16" name="Picture Placeholder 4"/>
          <p:cNvSpPr>
            <a:spLocks noGrp="1" noChangeAspect="1"/>
          </p:cNvSpPr>
          <p:nvPr>
            <p:ph type="pic" sz="quarter" idx="21" hasCustomPrompt="1"/>
          </p:nvPr>
        </p:nvSpPr>
        <p:spPr>
          <a:xfrm>
            <a:off x="6353507" y="1888617"/>
            <a:ext cx="5053832" cy="3744153"/>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17" name="Text Placeholder 5"/>
          <p:cNvSpPr>
            <a:spLocks noGrp="1"/>
          </p:cNvSpPr>
          <p:nvPr>
            <p:ph type="body" sz="quarter" idx="22" hasCustomPrompt="1"/>
          </p:nvPr>
        </p:nvSpPr>
        <p:spPr>
          <a:xfrm>
            <a:off x="6353507" y="5674467"/>
            <a:ext cx="5120640" cy="585031"/>
          </a:xfrm>
        </p:spPr>
        <p:txBody>
          <a:bodyPr bIns="0" anchor="t" anchorCtr="0">
            <a:normAutofit/>
          </a:bodyPr>
          <a:lstStyle>
            <a:lvl1pPr marL="0" marR="0" indent="0" algn="l" defTabSz="609585" rtl="0" eaLnBrk="1" fontAlgn="auto" latinLnBrk="0" hangingPunct="1">
              <a:lnSpc>
                <a:spcPct val="100000"/>
              </a:lnSpc>
              <a:spcBef>
                <a:spcPts val="0"/>
              </a:spcBef>
              <a:spcAft>
                <a:spcPts val="0"/>
              </a:spcAft>
              <a:buClrTx/>
              <a:buSzTx/>
              <a:buFont typeface="Wingdings" pitchFamily="2" charset="2"/>
              <a:buNone/>
              <a:tabLst/>
              <a:defRPr sz="1600" b="0" cap="none" baseline="0"/>
            </a:lvl1pPr>
          </a:lstStyle>
          <a:p>
            <a:r>
              <a:rPr lang="en-US" dirty="0"/>
              <a:t>Image Caption</a:t>
            </a:r>
          </a:p>
          <a:p>
            <a:r>
              <a:rPr lang="en-US" dirty="0"/>
              <a:t>Image Caption </a:t>
            </a:r>
          </a:p>
          <a:p>
            <a:r>
              <a:rPr lang="en-US" dirty="0"/>
              <a:t>Image Caption </a:t>
            </a:r>
          </a:p>
          <a:p>
            <a:r>
              <a:rPr lang="en-US" dirty="0"/>
              <a:t> </a:t>
            </a:r>
          </a:p>
        </p:txBody>
      </p:sp>
      <p:sp>
        <p:nvSpPr>
          <p:cNvPr id="11" name="TextBox 10"/>
          <p:cNvSpPr txBox="1"/>
          <p:nvPr/>
        </p:nvSpPr>
        <p:spPr>
          <a:xfrm>
            <a:off x="-2501970" y="0"/>
            <a:ext cx="2065241" cy="4196855"/>
          </a:xfrm>
          <a:prstGeom prst="rect">
            <a:avLst/>
          </a:prstGeom>
          <a:solidFill>
            <a:schemeClr val="bg1">
              <a:lumMod val="50000"/>
            </a:schemeClr>
          </a:solidFill>
        </p:spPr>
        <p:txBody>
          <a:bodyPr wrap="square" rtlCol="0">
            <a:spAutoFit/>
          </a:bodyPr>
          <a:lstStyle/>
          <a:p>
            <a:r>
              <a:rPr lang="en-US" sz="1867" b="1" dirty="0">
                <a:solidFill>
                  <a:schemeClr val="bg1"/>
                </a:solidFill>
              </a:rPr>
              <a:t>Instructions on replacing a current image:</a:t>
            </a:r>
          </a:p>
          <a:p>
            <a:pPr marL="304792" indent="-304792">
              <a:buFont typeface="+mj-lt"/>
              <a:buAutoNum type="arabicPeriod"/>
            </a:pPr>
            <a:r>
              <a:rPr lang="en-US" sz="1867" dirty="0">
                <a:solidFill>
                  <a:schemeClr val="bg1"/>
                </a:solidFill>
              </a:rPr>
              <a:t>Select and delete image and click the icon to insert a different image</a:t>
            </a:r>
          </a:p>
          <a:p>
            <a:pPr marL="304792" indent="-304792">
              <a:buFont typeface="+mj-lt"/>
              <a:buAutoNum type="arabicPeriod"/>
            </a:pPr>
            <a:r>
              <a:rPr lang="en-US" sz="1867" dirty="0">
                <a:solidFill>
                  <a:schemeClr val="bg1"/>
                </a:solidFill>
              </a:rPr>
              <a:t>Use the crop tool to position the image within the shape.  </a:t>
            </a:r>
          </a:p>
          <a:p>
            <a:endParaRPr lang="en-US" sz="2400" dirty="0">
              <a:solidFill>
                <a:schemeClr val="bg1"/>
              </a:solidFill>
            </a:endParaRPr>
          </a:p>
        </p:txBody>
      </p:sp>
      <p:sp>
        <p:nvSpPr>
          <p:cNvPr id="12" name="TextBox 11">
            <a:extLst>
              <a:ext uri="{FF2B5EF4-FFF2-40B4-BE49-F238E27FC236}">
                <a16:creationId xmlns:a16="http://schemas.microsoft.com/office/drawing/2014/main" id="{E3948071-63C1-4747-86E2-6482665F5BC9}"/>
              </a:ext>
            </a:extLst>
          </p:cNvPr>
          <p:cNvSpPr txBox="1"/>
          <p:nvPr/>
        </p:nvSpPr>
        <p:spPr>
          <a:xfrm>
            <a:off x="-2501970" y="0"/>
            <a:ext cx="2065241" cy="4196855"/>
          </a:xfrm>
          <a:prstGeom prst="rect">
            <a:avLst/>
          </a:prstGeom>
          <a:solidFill>
            <a:schemeClr val="bg1">
              <a:lumMod val="50000"/>
            </a:schemeClr>
          </a:solidFill>
        </p:spPr>
        <p:txBody>
          <a:bodyPr wrap="square" rtlCol="0">
            <a:spAutoFit/>
          </a:bodyPr>
          <a:lstStyle/>
          <a:p>
            <a:r>
              <a:rPr lang="en-US" sz="1867" b="1" dirty="0">
                <a:solidFill>
                  <a:schemeClr val="bg1"/>
                </a:solidFill>
              </a:rPr>
              <a:t>Instructions on replacing a current image:</a:t>
            </a:r>
          </a:p>
          <a:p>
            <a:pPr marL="304792" indent="-304792">
              <a:buFont typeface="+mj-lt"/>
              <a:buAutoNum type="arabicPeriod"/>
            </a:pPr>
            <a:r>
              <a:rPr lang="en-US" sz="1867" dirty="0">
                <a:solidFill>
                  <a:schemeClr val="bg1"/>
                </a:solidFill>
              </a:rPr>
              <a:t>Select and delete image and click the icon to insert a different image</a:t>
            </a:r>
          </a:p>
          <a:p>
            <a:pPr marL="304792" indent="-304792">
              <a:buFont typeface="+mj-lt"/>
              <a:buAutoNum type="arabicPeriod"/>
            </a:pPr>
            <a:r>
              <a:rPr lang="en-US" sz="1867" dirty="0">
                <a:solidFill>
                  <a:schemeClr val="bg1"/>
                </a:solidFill>
              </a:rPr>
              <a:t>Use the crop tool to position the image within the shape.  </a:t>
            </a:r>
          </a:p>
          <a:p>
            <a:endParaRPr lang="en-US" sz="2400" dirty="0">
              <a:solidFill>
                <a:schemeClr val="bg1"/>
              </a:solidFill>
            </a:endParaRPr>
          </a:p>
        </p:txBody>
      </p:sp>
    </p:spTree>
    <p:extLst>
      <p:ext uri="{BB962C8B-B14F-4D97-AF65-F5344CB8AC3E}">
        <p14:creationId xmlns:p14="http://schemas.microsoft.com/office/powerpoint/2010/main" val="39250743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HREE IMAGES">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41D38C63-0C35-477E-B11F-DA92E9B46DD1}" type="slidenum">
              <a:rPr lang="en-US" smtClean="0"/>
              <a:t>‹#›</a:t>
            </a:fld>
            <a:endParaRPr lang="en-US" dirty="0"/>
          </a:p>
        </p:txBody>
      </p:sp>
      <p:sp>
        <p:nvSpPr>
          <p:cNvPr id="7" name="Text Placeholder 5"/>
          <p:cNvSpPr>
            <a:spLocks noGrp="1"/>
          </p:cNvSpPr>
          <p:nvPr>
            <p:ph type="body" sz="quarter" idx="12" hasCustomPrompt="1"/>
          </p:nvPr>
        </p:nvSpPr>
        <p:spPr>
          <a:xfrm>
            <a:off x="609602" y="1359249"/>
            <a:ext cx="11163868" cy="485427"/>
          </a:xfrm>
        </p:spPr>
        <p:txBody>
          <a:bodyPr bIns="0">
            <a:noAutofit/>
          </a:bodyPr>
          <a:lstStyle>
            <a:lvl1pPr marL="0" indent="0">
              <a:lnSpc>
                <a:spcPct val="90000"/>
              </a:lnSpc>
              <a:spcBef>
                <a:spcPts val="0"/>
              </a:spcBef>
              <a:buNone/>
              <a:defRPr sz="2667" b="1">
                <a:solidFill>
                  <a:srgbClr val="0065A2"/>
                </a:solidFill>
              </a:defRPr>
            </a:lvl1pPr>
          </a:lstStyle>
          <a:p>
            <a:r>
              <a:rPr lang="en-US" dirty="0"/>
              <a:t>Slide subtitle optional -  delete as needed</a:t>
            </a:r>
          </a:p>
        </p:txBody>
      </p:sp>
      <p:sp>
        <p:nvSpPr>
          <p:cNvPr id="4" name="Text Placeholder 3"/>
          <p:cNvSpPr>
            <a:spLocks noGrp="1"/>
          </p:cNvSpPr>
          <p:nvPr>
            <p:ph type="body" sz="quarter" idx="13"/>
          </p:nvPr>
        </p:nvSpPr>
        <p:spPr>
          <a:xfrm>
            <a:off x="661172" y="3806613"/>
            <a:ext cx="3287445" cy="2146611"/>
          </a:xfrm>
        </p:spPr>
        <p:txBody>
          <a:bodyPr/>
          <a:lstStyle>
            <a:lvl1pPr>
              <a:spcBef>
                <a:spcPts val="800"/>
              </a:spcBef>
              <a:defRPr sz="2400"/>
            </a:lvl1pPr>
            <a:lvl2pPr marL="609585" indent="-230712">
              <a:spcBef>
                <a:spcPts val="0"/>
              </a:spcBef>
              <a:defRPr sz="2400"/>
            </a:lvl2pPr>
            <a:lvl3pPr marL="836063" indent="-171446">
              <a:spcBef>
                <a:spcPts val="0"/>
              </a:spcBef>
              <a:defRPr sz="2400"/>
            </a:lvl3pPr>
            <a:lvl4pPr marL="1153555" indent="-228594">
              <a:defRPr sz="1600"/>
            </a:lvl4pPr>
            <a:lvl5pPr marL="1445648" indent="-228594">
              <a:defRPr sz="1600"/>
            </a:lvl5pPr>
          </a:lstStyle>
          <a:p>
            <a:pPr lvl="0"/>
            <a:r>
              <a:rPr lang="en-US"/>
              <a:t>Click to edit Master text styles</a:t>
            </a:r>
          </a:p>
          <a:p>
            <a:pPr lvl="1"/>
            <a:r>
              <a:rPr lang="en-US"/>
              <a:t>Second level</a:t>
            </a:r>
          </a:p>
          <a:p>
            <a:pPr lvl="2"/>
            <a:r>
              <a:rPr lang="en-US"/>
              <a:t>Third level</a:t>
            </a:r>
          </a:p>
        </p:txBody>
      </p:sp>
      <p:sp>
        <p:nvSpPr>
          <p:cNvPr id="15" name="Text Placeholder 3"/>
          <p:cNvSpPr>
            <a:spLocks noGrp="1"/>
          </p:cNvSpPr>
          <p:nvPr>
            <p:ph type="body" sz="quarter" idx="14"/>
          </p:nvPr>
        </p:nvSpPr>
        <p:spPr>
          <a:xfrm>
            <a:off x="4508115" y="3806613"/>
            <a:ext cx="3287445" cy="2146611"/>
          </a:xfrm>
        </p:spPr>
        <p:txBody>
          <a:bodyPr/>
          <a:lstStyle>
            <a:lvl1pPr>
              <a:spcBef>
                <a:spcPts val="800"/>
              </a:spcBef>
              <a:defRPr sz="2400"/>
            </a:lvl1pPr>
            <a:lvl2pPr marL="609585" indent="-230712">
              <a:spcBef>
                <a:spcPts val="0"/>
              </a:spcBef>
              <a:defRPr sz="2400"/>
            </a:lvl2pPr>
            <a:lvl3pPr marL="836063" indent="-171446">
              <a:spcBef>
                <a:spcPts val="0"/>
              </a:spcBef>
              <a:defRPr sz="2400"/>
            </a:lvl3pPr>
            <a:lvl4pPr marL="1153555" indent="-228594">
              <a:defRPr sz="1600"/>
            </a:lvl4pPr>
            <a:lvl5pPr marL="1445648" indent="-228594">
              <a:defRPr sz="1600"/>
            </a:lvl5pPr>
          </a:lstStyle>
          <a:p>
            <a:pPr lvl="0"/>
            <a:r>
              <a:rPr lang="en-US"/>
              <a:t>Click to edit Master text styles</a:t>
            </a:r>
          </a:p>
          <a:p>
            <a:pPr lvl="1"/>
            <a:r>
              <a:rPr lang="en-US"/>
              <a:t>Second level</a:t>
            </a:r>
          </a:p>
          <a:p>
            <a:pPr lvl="2"/>
            <a:r>
              <a:rPr lang="en-US"/>
              <a:t>Third level</a:t>
            </a:r>
          </a:p>
        </p:txBody>
      </p:sp>
      <p:sp>
        <p:nvSpPr>
          <p:cNvPr id="9" name="Picture Placeholder 4"/>
          <p:cNvSpPr>
            <a:spLocks noGrp="1" noChangeAspect="1"/>
          </p:cNvSpPr>
          <p:nvPr>
            <p:ph type="pic" sz="quarter" idx="15" hasCustomPrompt="1"/>
          </p:nvPr>
        </p:nvSpPr>
        <p:spPr>
          <a:xfrm>
            <a:off x="670772" y="1887594"/>
            <a:ext cx="3148325" cy="1820577"/>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12" name="Picture Placeholder 4"/>
          <p:cNvSpPr>
            <a:spLocks noGrp="1" noChangeAspect="1"/>
          </p:cNvSpPr>
          <p:nvPr>
            <p:ph type="pic" sz="quarter" idx="16" hasCustomPrompt="1"/>
          </p:nvPr>
        </p:nvSpPr>
        <p:spPr>
          <a:xfrm>
            <a:off x="4517715" y="1887594"/>
            <a:ext cx="3148325" cy="1820577"/>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17" name="Text Placeholder 3"/>
          <p:cNvSpPr>
            <a:spLocks noGrp="1"/>
          </p:cNvSpPr>
          <p:nvPr>
            <p:ph type="body" sz="quarter" idx="19"/>
          </p:nvPr>
        </p:nvSpPr>
        <p:spPr>
          <a:xfrm>
            <a:off x="8348928" y="3809112"/>
            <a:ext cx="3287445" cy="2146611"/>
          </a:xfrm>
        </p:spPr>
        <p:txBody>
          <a:bodyPr/>
          <a:lstStyle>
            <a:lvl1pPr>
              <a:spcBef>
                <a:spcPts val="800"/>
              </a:spcBef>
              <a:defRPr sz="2400"/>
            </a:lvl1pPr>
            <a:lvl2pPr marL="609585" indent="-230712">
              <a:spcBef>
                <a:spcPts val="0"/>
              </a:spcBef>
              <a:defRPr sz="2400"/>
            </a:lvl2pPr>
            <a:lvl3pPr marL="836063" indent="-171446">
              <a:spcBef>
                <a:spcPts val="0"/>
              </a:spcBef>
              <a:defRPr sz="2400"/>
            </a:lvl3pPr>
            <a:lvl4pPr marL="1153555" indent="-228594">
              <a:defRPr sz="1600"/>
            </a:lvl4pPr>
            <a:lvl5pPr marL="1445648" indent="-228594">
              <a:defRPr sz="1600"/>
            </a:lvl5pPr>
          </a:lstStyle>
          <a:p>
            <a:pPr lvl="0"/>
            <a:r>
              <a:rPr lang="en-US"/>
              <a:t>Click to edit Master text styles</a:t>
            </a:r>
          </a:p>
          <a:p>
            <a:pPr lvl="1"/>
            <a:r>
              <a:rPr lang="en-US"/>
              <a:t>Second level</a:t>
            </a:r>
          </a:p>
          <a:p>
            <a:pPr lvl="2"/>
            <a:r>
              <a:rPr lang="en-US"/>
              <a:t>Third level</a:t>
            </a:r>
          </a:p>
        </p:txBody>
      </p:sp>
      <p:sp>
        <p:nvSpPr>
          <p:cNvPr id="18" name="Picture Placeholder 4"/>
          <p:cNvSpPr>
            <a:spLocks noGrp="1" noChangeAspect="1"/>
          </p:cNvSpPr>
          <p:nvPr>
            <p:ph type="pic" sz="quarter" idx="20" hasCustomPrompt="1"/>
          </p:nvPr>
        </p:nvSpPr>
        <p:spPr>
          <a:xfrm>
            <a:off x="8358528" y="1890093"/>
            <a:ext cx="3148325" cy="1820577"/>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p:txBody>
          <a:bodyPr/>
          <a:lstStyle>
            <a:lvl1pPr>
              <a:defRPr/>
            </a:lvl1pPr>
          </a:lstStyle>
          <a:p>
            <a:r>
              <a:rPr lang="en-US" dirty="0"/>
              <a:t>THREE IMAGES – HORIZONTAL</a:t>
            </a:r>
            <a:br>
              <a:rPr lang="en-US" dirty="0"/>
            </a:br>
            <a:r>
              <a:rPr lang="en-US" dirty="0"/>
              <a:t>Headline in </a:t>
            </a:r>
            <a:r>
              <a:rPr lang="en-US" dirty="0" err="1"/>
              <a:t>arial</a:t>
            </a:r>
            <a:r>
              <a:rPr lang="en-US" dirty="0"/>
              <a:t> and all caps</a:t>
            </a:r>
          </a:p>
        </p:txBody>
      </p:sp>
      <p:sp>
        <p:nvSpPr>
          <p:cNvPr id="13" name="TextBox 12"/>
          <p:cNvSpPr txBox="1"/>
          <p:nvPr/>
        </p:nvSpPr>
        <p:spPr>
          <a:xfrm>
            <a:off x="-2501970" y="0"/>
            <a:ext cx="2065241" cy="4196855"/>
          </a:xfrm>
          <a:prstGeom prst="rect">
            <a:avLst/>
          </a:prstGeom>
          <a:solidFill>
            <a:schemeClr val="bg1">
              <a:lumMod val="50000"/>
            </a:schemeClr>
          </a:solidFill>
        </p:spPr>
        <p:txBody>
          <a:bodyPr wrap="square" rtlCol="0">
            <a:spAutoFit/>
          </a:bodyPr>
          <a:lstStyle/>
          <a:p>
            <a:r>
              <a:rPr lang="en-US" sz="1867" b="1" dirty="0">
                <a:solidFill>
                  <a:schemeClr val="bg1"/>
                </a:solidFill>
              </a:rPr>
              <a:t>Instructions on replacing a current image:</a:t>
            </a:r>
          </a:p>
          <a:p>
            <a:pPr marL="304792" indent="-304792">
              <a:buFont typeface="+mj-lt"/>
              <a:buAutoNum type="arabicPeriod"/>
            </a:pPr>
            <a:r>
              <a:rPr lang="en-US" sz="1867" dirty="0">
                <a:solidFill>
                  <a:schemeClr val="bg1"/>
                </a:solidFill>
              </a:rPr>
              <a:t>Select and delete image and click the icon to insert a different image</a:t>
            </a:r>
          </a:p>
          <a:p>
            <a:pPr marL="304792" indent="-304792">
              <a:buFont typeface="+mj-lt"/>
              <a:buAutoNum type="arabicPeriod"/>
            </a:pPr>
            <a:r>
              <a:rPr lang="en-US" sz="1867" dirty="0">
                <a:solidFill>
                  <a:schemeClr val="bg1"/>
                </a:solidFill>
              </a:rPr>
              <a:t>Use the crop tool to position the image within the shape.  </a:t>
            </a:r>
          </a:p>
          <a:p>
            <a:endParaRPr lang="en-US" sz="2400" dirty="0">
              <a:solidFill>
                <a:schemeClr val="bg1"/>
              </a:solidFill>
            </a:endParaRPr>
          </a:p>
        </p:txBody>
      </p:sp>
      <p:sp>
        <p:nvSpPr>
          <p:cNvPr id="14" name="TextBox 13">
            <a:extLst>
              <a:ext uri="{FF2B5EF4-FFF2-40B4-BE49-F238E27FC236}">
                <a16:creationId xmlns:a16="http://schemas.microsoft.com/office/drawing/2014/main" id="{9D49CC6B-2983-0D4D-82B9-F1A10E59F7C8}"/>
              </a:ext>
            </a:extLst>
          </p:cNvPr>
          <p:cNvSpPr txBox="1"/>
          <p:nvPr/>
        </p:nvSpPr>
        <p:spPr>
          <a:xfrm>
            <a:off x="-2501970" y="0"/>
            <a:ext cx="2065241" cy="4196855"/>
          </a:xfrm>
          <a:prstGeom prst="rect">
            <a:avLst/>
          </a:prstGeom>
          <a:solidFill>
            <a:schemeClr val="bg1">
              <a:lumMod val="50000"/>
            </a:schemeClr>
          </a:solidFill>
        </p:spPr>
        <p:txBody>
          <a:bodyPr wrap="square" rtlCol="0">
            <a:spAutoFit/>
          </a:bodyPr>
          <a:lstStyle/>
          <a:p>
            <a:r>
              <a:rPr lang="en-US" sz="1867" b="1" dirty="0">
                <a:solidFill>
                  <a:schemeClr val="bg1"/>
                </a:solidFill>
              </a:rPr>
              <a:t>Instructions on replacing a current image:</a:t>
            </a:r>
          </a:p>
          <a:p>
            <a:pPr marL="304792" indent="-304792">
              <a:buFont typeface="+mj-lt"/>
              <a:buAutoNum type="arabicPeriod"/>
            </a:pPr>
            <a:r>
              <a:rPr lang="en-US" sz="1867" dirty="0">
                <a:solidFill>
                  <a:schemeClr val="bg1"/>
                </a:solidFill>
              </a:rPr>
              <a:t>Select and delete image and click the icon to insert a different image</a:t>
            </a:r>
          </a:p>
          <a:p>
            <a:pPr marL="304792" indent="-304792">
              <a:buFont typeface="+mj-lt"/>
              <a:buAutoNum type="arabicPeriod"/>
            </a:pPr>
            <a:r>
              <a:rPr lang="en-US" sz="1867" dirty="0">
                <a:solidFill>
                  <a:schemeClr val="bg1"/>
                </a:solidFill>
              </a:rPr>
              <a:t>Use the crop tool to position the image within the shape.  </a:t>
            </a:r>
          </a:p>
          <a:p>
            <a:endParaRPr lang="en-US" sz="2400" dirty="0">
              <a:solidFill>
                <a:schemeClr val="bg1"/>
              </a:solidFill>
            </a:endParaRPr>
          </a:p>
        </p:txBody>
      </p:sp>
    </p:spTree>
    <p:extLst>
      <p:ext uri="{BB962C8B-B14F-4D97-AF65-F5344CB8AC3E}">
        <p14:creationId xmlns:p14="http://schemas.microsoft.com/office/powerpoint/2010/main" val="7317584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S/captions/bullets - FOUR Images">
    <p:spTree>
      <p:nvGrpSpPr>
        <p:cNvPr id="1" name=""/>
        <p:cNvGrpSpPr/>
        <p:nvPr/>
      </p:nvGrpSpPr>
      <p:grpSpPr>
        <a:xfrm>
          <a:off x="0" y="0"/>
          <a:ext cx="0" cy="0"/>
          <a:chOff x="0" y="0"/>
          <a:chExt cx="0" cy="0"/>
        </a:xfrm>
      </p:grpSpPr>
      <p:sp>
        <p:nvSpPr>
          <p:cNvPr id="5" name="Picture Placeholder 4"/>
          <p:cNvSpPr>
            <a:spLocks noGrp="1" noChangeAspect="1"/>
          </p:cNvSpPr>
          <p:nvPr>
            <p:ph type="pic" sz="quarter" idx="13" hasCustomPrompt="1"/>
          </p:nvPr>
        </p:nvSpPr>
        <p:spPr>
          <a:xfrm>
            <a:off x="290836" y="1891973"/>
            <a:ext cx="2987040" cy="2238283"/>
          </a:xfrm>
          <a:solidFill>
            <a:schemeClr val="bg1">
              <a:lumMod val="75000"/>
            </a:schemeClr>
          </a:solidFill>
        </p:spPr>
        <p:txBody>
          <a:bodyPr lIns="0" tIns="731520" anchor="t" anchorCtr="0"/>
          <a:lstStyle>
            <a:lvl1pPr marL="0" indent="0" algn="ctr">
              <a:buNone/>
              <a:defRPr baseline="0"/>
            </a:lvl1pPr>
          </a:lstStyle>
          <a:p>
            <a:r>
              <a:rPr lang="en-US" dirty="0"/>
              <a:t>Click icon to insert an image</a:t>
            </a:r>
          </a:p>
        </p:txBody>
      </p:sp>
      <p:sp>
        <p:nvSpPr>
          <p:cNvPr id="9" name="Picture Placeholder 4"/>
          <p:cNvSpPr>
            <a:spLocks noGrp="1" noChangeAspect="1"/>
          </p:cNvSpPr>
          <p:nvPr>
            <p:ph type="pic" sz="quarter" idx="15" hasCustomPrompt="1"/>
          </p:nvPr>
        </p:nvSpPr>
        <p:spPr>
          <a:xfrm>
            <a:off x="3270980" y="1891973"/>
            <a:ext cx="2987040" cy="2238283"/>
          </a:xfrm>
          <a:solidFill>
            <a:schemeClr val="bg1">
              <a:lumMod val="85000"/>
            </a:schemeClr>
          </a:solidFill>
        </p:spPr>
        <p:txBody>
          <a:bodyPr lIns="0" tIns="731520" anchor="t" anchorCtr="0"/>
          <a:lstStyle>
            <a:lvl1pPr marL="0" indent="0" algn="ctr">
              <a:buNone/>
              <a:defRPr baseline="0"/>
            </a:lvl1pPr>
          </a:lstStyle>
          <a:p>
            <a:r>
              <a:rPr lang="en-US" dirty="0"/>
              <a:t>Click icon to insert an image</a:t>
            </a:r>
          </a:p>
        </p:txBody>
      </p:sp>
      <p:sp>
        <p:nvSpPr>
          <p:cNvPr id="10" name="Picture Placeholder 4"/>
          <p:cNvSpPr>
            <a:spLocks noGrp="1" noChangeAspect="1"/>
          </p:cNvSpPr>
          <p:nvPr>
            <p:ph type="pic" sz="quarter" idx="16" hasCustomPrompt="1"/>
          </p:nvPr>
        </p:nvSpPr>
        <p:spPr>
          <a:xfrm>
            <a:off x="6251121" y="1891973"/>
            <a:ext cx="2987040" cy="2238283"/>
          </a:xfrm>
          <a:solidFill>
            <a:schemeClr val="bg1">
              <a:lumMod val="75000"/>
            </a:schemeClr>
          </a:solidFill>
        </p:spPr>
        <p:txBody>
          <a:bodyPr lIns="0" tIns="731520" anchor="t" anchorCtr="0"/>
          <a:lstStyle>
            <a:lvl1pPr marL="0" indent="0" algn="ctr">
              <a:buNone/>
              <a:defRPr baseline="0"/>
            </a:lvl1pPr>
          </a:lstStyle>
          <a:p>
            <a:r>
              <a:rPr lang="en-US" dirty="0"/>
              <a:t>Click icon to insert an image</a:t>
            </a:r>
          </a:p>
        </p:txBody>
      </p:sp>
      <p:sp>
        <p:nvSpPr>
          <p:cNvPr id="11" name="Picture Placeholder 4"/>
          <p:cNvSpPr>
            <a:spLocks noGrp="1" noChangeAspect="1"/>
          </p:cNvSpPr>
          <p:nvPr>
            <p:ph type="pic" sz="quarter" idx="17" hasCustomPrompt="1"/>
          </p:nvPr>
        </p:nvSpPr>
        <p:spPr>
          <a:xfrm>
            <a:off x="9208029" y="1891973"/>
            <a:ext cx="2987040" cy="2238283"/>
          </a:xfrm>
          <a:solidFill>
            <a:schemeClr val="bg1">
              <a:lumMod val="85000"/>
            </a:schemeClr>
          </a:solidFill>
        </p:spPr>
        <p:txBody>
          <a:bodyPr lIns="0" tIns="731520" anchor="t" anchorCtr="0"/>
          <a:lstStyle>
            <a:lvl1pPr marL="0" indent="0" algn="ctr">
              <a:buNone/>
              <a:defRPr baseline="0"/>
            </a:lvl1pPr>
          </a:lstStyle>
          <a:p>
            <a:r>
              <a:rPr lang="en-US" dirty="0"/>
              <a:t>Click icon to insert an image</a:t>
            </a:r>
          </a:p>
        </p:txBody>
      </p:sp>
      <p:sp>
        <p:nvSpPr>
          <p:cNvPr id="8" name="Text Placeholder 7"/>
          <p:cNvSpPr>
            <a:spLocks noGrp="1"/>
          </p:cNvSpPr>
          <p:nvPr>
            <p:ph type="body" sz="quarter" idx="14"/>
          </p:nvPr>
        </p:nvSpPr>
        <p:spPr>
          <a:xfrm>
            <a:off x="626534" y="4896695"/>
            <a:ext cx="11246069" cy="1448440"/>
          </a:xfrm>
          <a:noFill/>
        </p:spPr>
        <p:txBody>
          <a:bodyPr lIns="0" tIns="91440"/>
          <a:lstStyle>
            <a:lvl1pPr>
              <a:defRPr sz="2667">
                <a:solidFill>
                  <a:srgbClr val="000000"/>
                </a:solidFill>
              </a:defRPr>
            </a:lvl1pPr>
            <a:lvl2pPr>
              <a:defRPr sz="2667">
                <a:solidFill>
                  <a:srgbClr val="000000"/>
                </a:solidFill>
              </a:defRPr>
            </a:lvl2pPr>
            <a:lvl3pPr>
              <a:defRPr sz="2667">
                <a:solidFill>
                  <a:srgbClr val="000000"/>
                </a:solidFill>
              </a:defRPr>
            </a:lvl3pPr>
            <a:lvl4pPr>
              <a:defRPr sz="2667">
                <a:solidFill>
                  <a:srgbClr val="000000"/>
                </a:solidFill>
              </a:defRPr>
            </a:lvl4pPr>
            <a:lvl5pPr>
              <a:defRPr sz="2667">
                <a:solidFill>
                  <a:srgbClr val="000000"/>
                </a:solidFill>
              </a:defRPr>
            </a:lvl5pPr>
          </a:lstStyle>
          <a:p>
            <a:pPr lvl="0"/>
            <a:r>
              <a:rPr lang="en-US"/>
              <a:t>Click to edit Master text styles</a:t>
            </a:r>
          </a:p>
          <a:p>
            <a:pPr lvl="1"/>
            <a:r>
              <a:rPr lang="en-US"/>
              <a:t>Second level</a:t>
            </a:r>
          </a:p>
        </p:txBody>
      </p:sp>
      <p:sp>
        <p:nvSpPr>
          <p:cNvPr id="3" name="Title 2"/>
          <p:cNvSpPr>
            <a:spLocks noGrp="1"/>
          </p:cNvSpPr>
          <p:nvPr>
            <p:ph type="title" hasCustomPrompt="1"/>
          </p:nvPr>
        </p:nvSpPr>
        <p:spPr/>
        <p:txBody>
          <a:bodyPr/>
          <a:lstStyle>
            <a:lvl1pPr algn="l" defTabSz="609585" rtl="0" eaLnBrk="1" latinLnBrk="0" hangingPunct="1">
              <a:lnSpc>
                <a:spcPct val="95000"/>
              </a:lnSpc>
              <a:spcBef>
                <a:spcPct val="0"/>
              </a:spcBef>
              <a:buNone/>
              <a:defRPr lang="en-US" sz="3733" b="1" i="0" kern="1200" cap="all" baseline="0" dirty="0">
                <a:solidFill>
                  <a:schemeClr val="tx1">
                    <a:lumMod val="50000"/>
                  </a:schemeClr>
                </a:solidFill>
                <a:latin typeface="+mj-lt"/>
                <a:ea typeface="+mj-ea"/>
                <a:cs typeface="+mj-cs"/>
              </a:defRPr>
            </a:lvl1pPr>
          </a:lstStyle>
          <a:p>
            <a:r>
              <a:rPr lang="en-US" dirty="0"/>
              <a:t>four images, captions and bullets</a:t>
            </a:r>
            <a:br>
              <a:rPr lang="en-US" dirty="0"/>
            </a:br>
            <a:r>
              <a:rPr lang="en-US" dirty="0"/>
              <a:t>Headline is </a:t>
            </a:r>
            <a:r>
              <a:rPr lang="en-US" dirty="0" err="1"/>
              <a:t>arial</a:t>
            </a:r>
            <a:r>
              <a:rPr lang="en-US" dirty="0"/>
              <a:t> in all caps</a:t>
            </a:r>
          </a:p>
        </p:txBody>
      </p:sp>
      <p:sp>
        <p:nvSpPr>
          <p:cNvPr id="4" name="Text Placeholder 3"/>
          <p:cNvSpPr>
            <a:spLocks noGrp="1"/>
          </p:cNvSpPr>
          <p:nvPr>
            <p:ph type="body" sz="quarter" idx="18" hasCustomPrompt="1"/>
          </p:nvPr>
        </p:nvSpPr>
        <p:spPr>
          <a:xfrm>
            <a:off x="290838" y="4169562"/>
            <a:ext cx="2984625" cy="477837"/>
          </a:xfrm>
          <a:noFill/>
        </p:spPr>
        <p:txBody>
          <a:bodyPr lIns="91440" rIns="91440"/>
          <a:lstStyle>
            <a:lvl1pPr marL="0" indent="0">
              <a:lnSpc>
                <a:spcPct val="95000"/>
              </a:lnSpc>
              <a:buNone/>
              <a:defRPr sz="1600" b="0" baseline="0">
                <a:solidFill>
                  <a:srgbClr val="000000"/>
                </a:solidFill>
              </a:defRPr>
            </a:lvl1pPr>
          </a:lstStyle>
          <a:p>
            <a:pPr lvl="0"/>
            <a:r>
              <a:rPr lang="en-US" dirty="0"/>
              <a:t>Image caption Image caption Image caption Image caption Image</a:t>
            </a:r>
          </a:p>
        </p:txBody>
      </p:sp>
      <p:sp>
        <p:nvSpPr>
          <p:cNvPr id="16" name="Text Placeholder 3"/>
          <p:cNvSpPr>
            <a:spLocks noGrp="1"/>
          </p:cNvSpPr>
          <p:nvPr>
            <p:ph type="body" sz="quarter" idx="19" hasCustomPrompt="1"/>
          </p:nvPr>
        </p:nvSpPr>
        <p:spPr>
          <a:xfrm>
            <a:off x="3256794" y="4169562"/>
            <a:ext cx="2984625" cy="477837"/>
          </a:xfrm>
          <a:noFill/>
        </p:spPr>
        <p:txBody>
          <a:bodyPr lIns="91440" rIns="91440"/>
          <a:lstStyle>
            <a:lvl1pPr marL="0" indent="0">
              <a:lnSpc>
                <a:spcPct val="95000"/>
              </a:lnSpc>
              <a:buNone/>
              <a:defRPr sz="1600" b="0">
                <a:solidFill>
                  <a:srgbClr val="000000"/>
                </a:solidFill>
              </a:defRPr>
            </a:lvl1pPr>
          </a:lstStyle>
          <a:p>
            <a:pPr lvl="0"/>
            <a:r>
              <a:rPr lang="en-US" dirty="0"/>
              <a:t>Image caption Image caption Image caption Image caption Image</a:t>
            </a:r>
          </a:p>
        </p:txBody>
      </p:sp>
      <p:sp>
        <p:nvSpPr>
          <p:cNvPr id="17" name="Text Placeholder 3"/>
          <p:cNvSpPr>
            <a:spLocks noGrp="1"/>
          </p:cNvSpPr>
          <p:nvPr>
            <p:ph type="body" sz="quarter" idx="20" hasCustomPrompt="1"/>
          </p:nvPr>
        </p:nvSpPr>
        <p:spPr>
          <a:xfrm>
            <a:off x="6241420" y="4169562"/>
            <a:ext cx="2984625" cy="477837"/>
          </a:xfrm>
          <a:noFill/>
        </p:spPr>
        <p:txBody>
          <a:bodyPr lIns="91440" rIns="91440"/>
          <a:lstStyle>
            <a:lvl1pPr marL="0" indent="0">
              <a:lnSpc>
                <a:spcPct val="95000"/>
              </a:lnSpc>
              <a:buNone/>
              <a:defRPr sz="1600" b="0">
                <a:solidFill>
                  <a:srgbClr val="000000"/>
                </a:solidFill>
              </a:defRPr>
            </a:lvl1pPr>
          </a:lstStyle>
          <a:p>
            <a:pPr lvl="0"/>
            <a:r>
              <a:rPr lang="en-US" dirty="0"/>
              <a:t>Image caption Image caption Image caption Image caption Image</a:t>
            </a:r>
          </a:p>
        </p:txBody>
      </p:sp>
      <p:sp>
        <p:nvSpPr>
          <p:cNvPr id="18" name="Text Placeholder 3"/>
          <p:cNvSpPr>
            <a:spLocks noGrp="1"/>
          </p:cNvSpPr>
          <p:nvPr>
            <p:ph type="body" sz="quarter" idx="21" hasCustomPrompt="1"/>
          </p:nvPr>
        </p:nvSpPr>
        <p:spPr>
          <a:xfrm>
            <a:off x="9207377" y="4169562"/>
            <a:ext cx="2984625" cy="477837"/>
          </a:xfrm>
          <a:noFill/>
        </p:spPr>
        <p:txBody>
          <a:bodyPr lIns="91440" rIns="91440"/>
          <a:lstStyle>
            <a:lvl1pPr marL="0" indent="0">
              <a:lnSpc>
                <a:spcPct val="95000"/>
              </a:lnSpc>
              <a:buNone/>
              <a:defRPr sz="1600" b="0">
                <a:solidFill>
                  <a:srgbClr val="000000"/>
                </a:solidFill>
              </a:defRPr>
            </a:lvl1pPr>
          </a:lstStyle>
          <a:p>
            <a:pPr lvl="0"/>
            <a:r>
              <a:rPr lang="en-US" dirty="0"/>
              <a:t>Image caption Image caption Image caption Image caption Image</a:t>
            </a:r>
          </a:p>
        </p:txBody>
      </p:sp>
      <p:sp>
        <p:nvSpPr>
          <p:cNvPr id="14" name="TextBox 13"/>
          <p:cNvSpPr txBox="1"/>
          <p:nvPr/>
        </p:nvSpPr>
        <p:spPr>
          <a:xfrm>
            <a:off x="-2501970" y="0"/>
            <a:ext cx="2065241" cy="4196855"/>
          </a:xfrm>
          <a:prstGeom prst="rect">
            <a:avLst/>
          </a:prstGeom>
          <a:solidFill>
            <a:schemeClr val="bg1">
              <a:lumMod val="50000"/>
            </a:schemeClr>
          </a:solidFill>
        </p:spPr>
        <p:txBody>
          <a:bodyPr wrap="square" rtlCol="0">
            <a:spAutoFit/>
          </a:bodyPr>
          <a:lstStyle/>
          <a:p>
            <a:r>
              <a:rPr lang="en-US" sz="1867" b="1" dirty="0">
                <a:solidFill>
                  <a:schemeClr val="bg1"/>
                </a:solidFill>
              </a:rPr>
              <a:t>Instructions on replacing a current image:</a:t>
            </a:r>
          </a:p>
          <a:p>
            <a:pPr marL="304792" indent="-304792">
              <a:buFont typeface="+mj-lt"/>
              <a:buAutoNum type="arabicPeriod"/>
            </a:pPr>
            <a:r>
              <a:rPr lang="en-US" sz="1867" dirty="0">
                <a:solidFill>
                  <a:schemeClr val="bg1"/>
                </a:solidFill>
              </a:rPr>
              <a:t>Select and delete image and click the icon to insert a different image</a:t>
            </a:r>
          </a:p>
          <a:p>
            <a:pPr marL="304792" indent="-304792">
              <a:buFont typeface="+mj-lt"/>
              <a:buAutoNum type="arabicPeriod"/>
            </a:pPr>
            <a:r>
              <a:rPr lang="en-US" sz="1867" dirty="0">
                <a:solidFill>
                  <a:schemeClr val="bg1"/>
                </a:solidFill>
              </a:rPr>
              <a:t>Use the crop tool to position the image within the shape.  </a:t>
            </a:r>
          </a:p>
          <a:p>
            <a:endParaRPr lang="en-US" sz="2400" dirty="0">
              <a:solidFill>
                <a:schemeClr val="bg1"/>
              </a:solidFill>
            </a:endParaRPr>
          </a:p>
        </p:txBody>
      </p:sp>
      <p:sp>
        <p:nvSpPr>
          <p:cNvPr id="7" name="Slide Number Placeholder 6"/>
          <p:cNvSpPr>
            <a:spLocks noGrp="1"/>
          </p:cNvSpPr>
          <p:nvPr>
            <p:ph type="sldNum" sz="quarter" idx="24"/>
          </p:nvPr>
        </p:nvSpPr>
        <p:spPr/>
        <p:txBody>
          <a:bodyPr/>
          <a:lstStyle/>
          <a:p>
            <a:fld id="{41D38C63-0C35-477E-B11F-DA92E9B46DD1}" type="slidenum">
              <a:rPr lang="en-US" smtClean="0"/>
              <a:t>‹#›</a:t>
            </a:fld>
            <a:endParaRPr lang="en-US" dirty="0"/>
          </a:p>
        </p:txBody>
      </p:sp>
      <p:sp>
        <p:nvSpPr>
          <p:cNvPr id="19" name="Text Placeholder 5"/>
          <p:cNvSpPr>
            <a:spLocks noGrp="1"/>
          </p:cNvSpPr>
          <p:nvPr>
            <p:ph type="body" sz="quarter" idx="12" hasCustomPrompt="1"/>
          </p:nvPr>
        </p:nvSpPr>
        <p:spPr>
          <a:xfrm>
            <a:off x="609602" y="1359249"/>
            <a:ext cx="11163868" cy="499715"/>
          </a:xfrm>
          <a:ln>
            <a:noFill/>
          </a:ln>
        </p:spPr>
        <p:txBody>
          <a:bodyPr bIns="0">
            <a:noAutofit/>
          </a:bodyPr>
          <a:lstStyle>
            <a:lvl1pPr marL="0" indent="0">
              <a:lnSpc>
                <a:spcPct val="90000"/>
              </a:lnSpc>
              <a:spcBef>
                <a:spcPts val="0"/>
              </a:spcBef>
              <a:buNone/>
              <a:defRPr sz="2667" b="1">
                <a:solidFill>
                  <a:srgbClr val="0065A2"/>
                </a:solidFill>
              </a:defRPr>
            </a:lvl1pPr>
          </a:lstStyle>
          <a:p>
            <a:r>
              <a:rPr lang="en-US" dirty="0"/>
              <a:t>Slide subtitle optional -  delete as needed</a:t>
            </a:r>
          </a:p>
        </p:txBody>
      </p:sp>
      <p:sp>
        <p:nvSpPr>
          <p:cNvPr id="15" name="TextBox 14">
            <a:extLst>
              <a:ext uri="{FF2B5EF4-FFF2-40B4-BE49-F238E27FC236}">
                <a16:creationId xmlns:a16="http://schemas.microsoft.com/office/drawing/2014/main" id="{366864AA-5B21-8540-84EC-C73D123264E9}"/>
              </a:ext>
            </a:extLst>
          </p:cNvPr>
          <p:cNvSpPr txBox="1"/>
          <p:nvPr/>
        </p:nvSpPr>
        <p:spPr>
          <a:xfrm>
            <a:off x="-2501970" y="0"/>
            <a:ext cx="2065241" cy="4196855"/>
          </a:xfrm>
          <a:prstGeom prst="rect">
            <a:avLst/>
          </a:prstGeom>
          <a:solidFill>
            <a:schemeClr val="bg1">
              <a:lumMod val="50000"/>
            </a:schemeClr>
          </a:solidFill>
        </p:spPr>
        <p:txBody>
          <a:bodyPr wrap="square" rtlCol="0">
            <a:spAutoFit/>
          </a:bodyPr>
          <a:lstStyle/>
          <a:p>
            <a:r>
              <a:rPr lang="en-US" sz="1867" b="1" dirty="0">
                <a:solidFill>
                  <a:schemeClr val="bg1"/>
                </a:solidFill>
              </a:rPr>
              <a:t>Instructions on replacing a current image:</a:t>
            </a:r>
          </a:p>
          <a:p>
            <a:pPr marL="304792" indent="-304792">
              <a:buFont typeface="+mj-lt"/>
              <a:buAutoNum type="arabicPeriod"/>
            </a:pPr>
            <a:r>
              <a:rPr lang="en-US" sz="1867" dirty="0">
                <a:solidFill>
                  <a:schemeClr val="bg1"/>
                </a:solidFill>
              </a:rPr>
              <a:t>Select and delete image and click the icon to insert a different image</a:t>
            </a:r>
          </a:p>
          <a:p>
            <a:pPr marL="304792" indent="-304792">
              <a:buFont typeface="+mj-lt"/>
              <a:buAutoNum type="arabicPeriod"/>
            </a:pPr>
            <a:r>
              <a:rPr lang="en-US" sz="1867" dirty="0">
                <a:solidFill>
                  <a:schemeClr val="bg1"/>
                </a:solidFill>
              </a:rPr>
              <a:t>Use the crop tool to position the image within the shape.  </a:t>
            </a:r>
          </a:p>
          <a:p>
            <a:endParaRPr lang="en-US" sz="2400" dirty="0">
              <a:solidFill>
                <a:schemeClr val="bg1"/>
              </a:solidFill>
            </a:endParaRPr>
          </a:p>
        </p:txBody>
      </p:sp>
    </p:spTree>
    <p:extLst>
      <p:ext uri="{BB962C8B-B14F-4D97-AF65-F5344CB8AC3E}">
        <p14:creationId xmlns:p14="http://schemas.microsoft.com/office/powerpoint/2010/main" val="33446534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PICS/caption - FOUR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four IMAGES with captions</a:t>
            </a:r>
            <a:br>
              <a:rPr lang="en-US" dirty="0"/>
            </a:br>
            <a:r>
              <a:rPr lang="en-US" dirty="0"/>
              <a:t>Headline in </a:t>
            </a:r>
            <a:r>
              <a:rPr lang="en-US" dirty="0" err="1"/>
              <a:t>arial</a:t>
            </a:r>
            <a:r>
              <a:rPr lang="en-US" dirty="0"/>
              <a:t> and all caps</a:t>
            </a:r>
          </a:p>
        </p:txBody>
      </p:sp>
      <p:sp>
        <p:nvSpPr>
          <p:cNvPr id="3" name="Slide Number Placeholder 2"/>
          <p:cNvSpPr>
            <a:spLocks noGrp="1"/>
          </p:cNvSpPr>
          <p:nvPr>
            <p:ph type="sldNum" sz="quarter" idx="23"/>
          </p:nvPr>
        </p:nvSpPr>
        <p:spPr/>
        <p:txBody>
          <a:bodyPr/>
          <a:lstStyle/>
          <a:p>
            <a:fld id="{41D38C63-0C35-477E-B11F-DA92E9B46DD1}" type="slidenum">
              <a:rPr lang="en-US" smtClean="0"/>
              <a:t>‹#›</a:t>
            </a:fld>
            <a:endParaRPr lang="en-US" dirty="0"/>
          </a:p>
        </p:txBody>
      </p:sp>
      <p:sp>
        <p:nvSpPr>
          <p:cNvPr id="17" name="Text Placeholder 5"/>
          <p:cNvSpPr>
            <a:spLocks noGrp="1"/>
          </p:cNvSpPr>
          <p:nvPr>
            <p:ph type="body" sz="quarter" idx="12" hasCustomPrompt="1"/>
          </p:nvPr>
        </p:nvSpPr>
        <p:spPr>
          <a:xfrm>
            <a:off x="609602" y="1359250"/>
            <a:ext cx="11163868" cy="276999"/>
          </a:xfrm>
          <a:ln>
            <a:noFill/>
          </a:ln>
        </p:spPr>
        <p:txBody>
          <a:bodyPr bIns="0">
            <a:normAutofit/>
          </a:bodyPr>
          <a:lstStyle>
            <a:lvl1pPr marL="0" indent="0">
              <a:lnSpc>
                <a:spcPct val="90000"/>
              </a:lnSpc>
              <a:spcBef>
                <a:spcPts val="0"/>
              </a:spcBef>
              <a:buNone/>
              <a:defRPr sz="2667" b="1">
                <a:solidFill>
                  <a:srgbClr val="0065A2"/>
                </a:solidFill>
              </a:defRPr>
            </a:lvl1pPr>
          </a:lstStyle>
          <a:p>
            <a:r>
              <a:rPr lang="en-US" dirty="0"/>
              <a:t>Slide subtitle optional -  delete as needed</a:t>
            </a:r>
          </a:p>
        </p:txBody>
      </p:sp>
      <p:sp>
        <p:nvSpPr>
          <p:cNvPr id="14" name="TextBox 13"/>
          <p:cNvSpPr txBox="1"/>
          <p:nvPr/>
        </p:nvSpPr>
        <p:spPr>
          <a:xfrm>
            <a:off x="-2501970" y="0"/>
            <a:ext cx="2065241" cy="4196855"/>
          </a:xfrm>
          <a:prstGeom prst="rect">
            <a:avLst/>
          </a:prstGeom>
          <a:solidFill>
            <a:schemeClr val="bg1">
              <a:lumMod val="50000"/>
            </a:schemeClr>
          </a:solidFill>
        </p:spPr>
        <p:txBody>
          <a:bodyPr wrap="square" rtlCol="0">
            <a:spAutoFit/>
          </a:bodyPr>
          <a:lstStyle/>
          <a:p>
            <a:r>
              <a:rPr lang="en-US" sz="1867" b="1" dirty="0">
                <a:solidFill>
                  <a:schemeClr val="bg1"/>
                </a:solidFill>
              </a:rPr>
              <a:t>Instructions on replacing a current image:</a:t>
            </a:r>
          </a:p>
          <a:p>
            <a:pPr marL="304792" indent="-304792">
              <a:buFont typeface="+mj-lt"/>
              <a:buAutoNum type="arabicPeriod"/>
            </a:pPr>
            <a:r>
              <a:rPr lang="en-US" sz="1867" dirty="0">
                <a:solidFill>
                  <a:schemeClr val="bg1"/>
                </a:solidFill>
              </a:rPr>
              <a:t>Select and delete image and click the icon to insert a different image</a:t>
            </a:r>
          </a:p>
          <a:p>
            <a:pPr marL="304792" indent="-304792">
              <a:buFont typeface="+mj-lt"/>
              <a:buAutoNum type="arabicPeriod"/>
            </a:pPr>
            <a:r>
              <a:rPr lang="en-US" sz="1867" dirty="0">
                <a:solidFill>
                  <a:schemeClr val="bg1"/>
                </a:solidFill>
              </a:rPr>
              <a:t>Use the crop tool to position the image within the shape.  </a:t>
            </a:r>
          </a:p>
          <a:p>
            <a:endParaRPr lang="en-US" sz="2400" dirty="0">
              <a:solidFill>
                <a:schemeClr val="bg1"/>
              </a:solidFill>
            </a:endParaRPr>
          </a:p>
        </p:txBody>
      </p:sp>
      <p:sp>
        <p:nvSpPr>
          <p:cNvPr id="15" name="Picture Placeholder 4"/>
          <p:cNvSpPr>
            <a:spLocks noGrp="1" noChangeAspect="1"/>
          </p:cNvSpPr>
          <p:nvPr>
            <p:ph type="pic" sz="quarter" idx="15" hasCustomPrompt="1"/>
          </p:nvPr>
        </p:nvSpPr>
        <p:spPr>
          <a:xfrm>
            <a:off x="649916" y="1894418"/>
            <a:ext cx="5053832" cy="1844567"/>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16" name="Text Placeholder 5"/>
          <p:cNvSpPr>
            <a:spLocks noGrp="1"/>
          </p:cNvSpPr>
          <p:nvPr>
            <p:ph type="body" sz="quarter" idx="17" hasCustomPrompt="1"/>
          </p:nvPr>
        </p:nvSpPr>
        <p:spPr>
          <a:xfrm>
            <a:off x="649916" y="3763178"/>
            <a:ext cx="5120640" cy="368183"/>
          </a:xfrm>
          <a:ln>
            <a:noFill/>
          </a:ln>
        </p:spPr>
        <p:txBody>
          <a:bodyPr bIns="0" anchor="t" anchorCtr="0">
            <a:normAutofit/>
          </a:bodyPr>
          <a:lstStyle>
            <a:lvl1pPr marL="0" marR="0" indent="0" algn="l" defTabSz="609585" rtl="0" eaLnBrk="1" fontAlgn="auto" latinLnBrk="0" hangingPunct="1">
              <a:lnSpc>
                <a:spcPct val="100000"/>
              </a:lnSpc>
              <a:spcBef>
                <a:spcPts val="0"/>
              </a:spcBef>
              <a:spcAft>
                <a:spcPts val="0"/>
              </a:spcAft>
              <a:buClrTx/>
              <a:buSzTx/>
              <a:buFont typeface="Wingdings" pitchFamily="2" charset="2"/>
              <a:buNone/>
              <a:tabLst/>
              <a:defRPr sz="1600" b="0" cap="none" baseline="0"/>
            </a:lvl1pPr>
          </a:lstStyle>
          <a:p>
            <a:r>
              <a:rPr lang="en-US" dirty="0"/>
              <a:t>Image Caption</a:t>
            </a:r>
          </a:p>
        </p:txBody>
      </p:sp>
      <p:sp>
        <p:nvSpPr>
          <p:cNvPr id="18" name="Picture Placeholder 4"/>
          <p:cNvSpPr>
            <a:spLocks noGrp="1" noChangeAspect="1"/>
          </p:cNvSpPr>
          <p:nvPr>
            <p:ph type="pic" sz="quarter" idx="25" hasCustomPrompt="1"/>
          </p:nvPr>
        </p:nvSpPr>
        <p:spPr>
          <a:xfrm>
            <a:off x="6549909" y="1894418"/>
            <a:ext cx="5053832" cy="1844567"/>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19" name="Text Placeholder 5"/>
          <p:cNvSpPr>
            <a:spLocks noGrp="1"/>
          </p:cNvSpPr>
          <p:nvPr>
            <p:ph type="body" sz="quarter" idx="26" hasCustomPrompt="1"/>
          </p:nvPr>
        </p:nvSpPr>
        <p:spPr>
          <a:xfrm>
            <a:off x="6549909" y="3763178"/>
            <a:ext cx="5120640" cy="368183"/>
          </a:xfrm>
          <a:ln>
            <a:noFill/>
          </a:ln>
        </p:spPr>
        <p:txBody>
          <a:bodyPr bIns="0" anchor="t" anchorCtr="0">
            <a:normAutofit/>
          </a:bodyPr>
          <a:lstStyle>
            <a:lvl1pPr marL="0" marR="0" indent="0" algn="l" defTabSz="609585" rtl="0" eaLnBrk="1" fontAlgn="auto" latinLnBrk="0" hangingPunct="1">
              <a:lnSpc>
                <a:spcPct val="100000"/>
              </a:lnSpc>
              <a:spcBef>
                <a:spcPts val="0"/>
              </a:spcBef>
              <a:spcAft>
                <a:spcPts val="0"/>
              </a:spcAft>
              <a:buClrTx/>
              <a:buSzTx/>
              <a:buFont typeface="Wingdings" pitchFamily="2" charset="2"/>
              <a:buNone/>
              <a:tabLst/>
              <a:defRPr sz="1600" b="0" cap="none" baseline="0"/>
            </a:lvl1pPr>
          </a:lstStyle>
          <a:p>
            <a:r>
              <a:rPr lang="en-US" dirty="0"/>
              <a:t>Image Caption</a:t>
            </a:r>
          </a:p>
        </p:txBody>
      </p:sp>
      <p:sp>
        <p:nvSpPr>
          <p:cNvPr id="20" name="Picture Placeholder 4"/>
          <p:cNvSpPr>
            <a:spLocks noGrp="1" noChangeAspect="1"/>
          </p:cNvSpPr>
          <p:nvPr>
            <p:ph type="pic" sz="quarter" idx="27" hasCustomPrompt="1"/>
          </p:nvPr>
        </p:nvSpPr>
        <p:spPr>
          <a:xfrm>
            <a:off x="649916" y="4130201"/>
            <a:ext cx="5053832" cy="1844567"/>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23" name="Text Placeholder 5"/>
          <p:cNvSpPr>
            <a:spLocks noGrp="1"/>
          </p:cNvSpPr>
          <p:nvPr>
            <p:ph type="body" sz="quarter" idx="28" hasCustomPrompt="1"/>
          </p:nvPr>
        </p:nvSpPr>
        <p:spPr>
          <a:xfrm>
            <a:off x="649916" y="6003566"/>
            <a:ext cx="5120640" cy="368183"/>
          </a:xfrm>
          <a:ln>
            <a:noFill/>
          </a:ln>
        </p:spPr>
        <p:txBody>
          <a:bodyPr bIns="0" anchor="t" anchorCtr="0">
            <a:normAutofit/>
          </a:bodyPr>
          <a:lstStyle>
            <a:lvl1pPr marL="0" marR="0" indent="0" algn="l" defTabSz="609585" rtl="0" eaLnBrk="1" fontAlgn="auto" latinLnBrk="0" hangingPunct="1">
              <a:lnSpc>
                <a:spcPct val="100000"/>
              </a:lnSpc>
              <a:spcBef>
                <a:spcPts val="0"/>
              </a:spcBef>
              <a:spcAft>
                <a:spcPts val="0"/>
              </a:spcAft>
              <a:buClrTx/>
              <a:buSzTx/>
              <a:buFont typeface="Wingdings" pitchFamily="2" charset="2"/>
              <a:buNone/>
              <a:tabLst/>
              <a:defRPr sz="1600" b="0" cap="none" baseline="0"/>
            </a:lvl1pPr>
          </a:lstStyle>
          <a:p>
            <a:r>
              <a:rPr lang="en-US" dirty="0"/>
              <a:t>Image Caption</a:t>
            </a:r>
          </a:p>
        </p:txBody>
      </p:sp>
      <p:sp>
        <p:nvSpPr>
          <p:cNvPr id="24" name="Picture Placeholder 4"/>
          <p:cNvSpPr>
            <a:spLocks noGrp="1" noChangeAspect="1"/>
          </p:cNvSpPr>
          <p:nvPr>
            <p:ph type="pic" sz="quarter" idx="29" hasCustomPrompt="1"/>
          </p:nvPr>
        </p:nvSpPr>
        <p:spPr>
          <a:xfrm>
            <a:off x="6549909" y="4130201"/>
            <a:ext cx="5053832" cy="1844567"/>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27" name="Text Placeholder 5"/>
          <p:cNvSpPr>
            <a:spLocks noGrp="1"/>
          </p:cNvSpPr>
          <p:nvPr>
            <p:ph type="body" sz="quarter" idx="30" hasCustomPrompt="1"/>
          </p:nvPr>
        </p:nvSpPr>
        <p:spPr>
          <a:xfrm>
            <a:off x="6549909" y="6007357"/>
            <a:ext cx="5120640" cy="368183"/>
          </a:xfrm>
          <a:ln>
            <a:noFill/>
          </a:ln>
        </p:spPr>
        <p:txBody>
          <a:bodyPr bIns="0" anchor="t" anchorCtr="0">
            <a:normAutofit/>
          </a:bodyPr>
          <a:lstStyle>
            <a:lvl1pPr marL="0" marR="0" indent="0" algn="l" defTabSz="609585" rtl="0" eaLnBrk="1" fontAlgn="auto" latinLnBrk="0" hangingPunct="1">
              <a:lnSpc>
                <a:spcPct val="100000"/>
              </a:lnSpc>
              <a:spcBef>
                <a:spcPts val="0"/>
              </a:spcBef>
              <a:spcAft>
                <a:spcPts val="0"/>
              </a:spcAft>
              <a:buClrTx/>
              <a:buSzTx/>
              <a:buFont typeface="Wingdings" pitchFamily="2" charset="2"/>
              <a:buNone/>
              <a:tabLst/>
              <a:defRPr sz="1600" b="0" cap="none" baseline="0"/>
            </a:lvl1pPr>
          </a:lstStyle>
          <a:p>
            <a:r>
              <a:rPr lang="en-US" dirty="0"/>
              <a:t>Image Caption</a:t>
            </a:r>
          </a:p>
        </p:txBody>
      </p:sp>
      <p:sp>
        <p:nvSpPr>
          <p:cNvPr id="21" name="TextBox 20">
            <a:extLst>
              <a:ext uri="{FF2B5EF4-FFF2-40B4-BE49-F238E27FC236}">
                <a16:creationId xmlns:a16="http://schemas.microsoft.com/office/drawing/2014/main" id="{A1949AAE-F040-DC4F-B49E-873371F2F039}"/>
              </a:ext>
            </a:extLst>
          </p:cNvPr>
          <p:cNvSpPr txBox="1"/>
          <p:nvPr/>
        </p:nvSpPr>
        <p:spPr>
          <a:xfrm>
            <a:off x="-2501970" y="0"/>
            <a:ext cx="2065241" cy="4196855"/>
          </a:xfrm>
          <a:prstGeom prst="rect">
            <a:avLst/>
          </a:prstGeom>
          <a:solidFill>
            <a:schemeClr val="bg1">
              <a:lumMod val="50000"/>
            </a:schemeClr>
          </a:solidFill>
        </p:spPr>
        <p:txBody>
          <a:bodyPr wrap="square" rtlCol="0">
            <a:spAutoFit/>
          </a:bodyPr>
          <a:lstStyle/>
          <a:p>
            <a:r>
              <a:rPr lang="en-US" sz="1867" b="1" dirty="0">
                <a:solidFill>
                  <a:schemeClr val="bg1"/>
                </a:solidFill>
              </a:rPr>
              <a:t>Instructions on replacing a current image:</a:t>
            </a:r>
          </a:p>
          <a:p>
            <a:pPr marL="304792" indent="-304792">
              <a:buFont typeface="+mj-lt"/>
              <a:buAutoNum type="arabicPeriod"/>
            </a:pPr>
            <a:r>
              <a:rPr lang="en-US" sz="1867" dirty="0">
                <a:solidFill>
                  <a:schemeClr val="bg1"/>
                </a:solidFill>
              </a:rPr>
              <a:t>Select and delete image and click the icon to insert a different image</a:t>
            </a:r>
          </a:p>
          <a:p>
            <a:pPr marL="304792" indent="-304792">
              <a:buFont typeface="+mj-lt"/>
              <a:buAutoNum type="arabicPeriod"/>
            </a:pPr>
            <a:r>
              <a:rPr lang="en-US" sz="1867" dirty="0">
                <a:solidFill>
                  <a:schemeClr val="bg1"/>
                </a:solidFill>
              </a:rPr>
              <a:t>Use the crop tool to position the image within the shape.  </a:t>
            </a:r>
          </a:p>
          <a:p>
            <a:endParaRPr lang="en-US" sz="2400" dirty="0">
              <a:solidFill>
                <a:schemeClr val="bg1"/>
              </a:solidFill>
            </a:endParaRPr>
          </a:p>
        </p:txBody>
      </p:sp>
    </p:spTree>
    <p:extLst>
      <p:ext uri="{BB962C8B-B14F-4D97-AF65-F5344CB8AC3E}">
        <p14:creationId xmlns:p14="http://schemas.microsoft.com/office/powerpoint/2010/main" val="1308124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harts, Graphs, Tabl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vl1pPr>
          </a:lstStyle>
          <a:p>
            <a:r>
              <a:rPr lang="en-US" dirty="0"/>
              <a:t>graph, chart or table slide. </a:t>
            </a:r>
            <a:br>
              <a:rPr lang="en-US" dirty="0"/>
            </a:br>
            <a:r>
              <a:rPr lang="en-US" dirty="0"/>
              <a:t>Headline in all caps, Arial Font</a:t>
            </a:r>
          </a:p>
        </p:txBody>
      </p:sp>
      <p:sp>
        <p:nvSpPr>
          <p:cNvPr id="3" name="Content Placeholder 2"/>
          <p:cNvSpPr>
            <a:spLocks noGrp="1"/>
          </p:cNvSpPr>
          <p:nvPr>
            <p:ph idx="1" hasCustomPrompt="1"/>
          </p:nvPr>
        </p:nvSpPr>
        <p:spPr>
          <a:xfrm>
            <a:off x="609602" y="1890105"/>
            <a:ext cx="11163868" cy="4029859"/>
          </a:xfrm>
        </p:spPr>
        <p:txBody>
          <a:bodyPr/>
          <a:lstStyle>
            <a:lvl1pPr>
              <a:defRPr baseline="0"/>
            </a:lvl1pPr>
          </a:lstStyle>
          <a:p>
            <a:pPr lvl="0"/>
            <a:r>
              <a:rPr lang="en-US" dirty="0"/>
              <a:t>Click an icon below to add a chart, graph, or table.</a:t>
            </a:r>
          </a:p>
        </p:txBody>
      </p:sp>
      <p:sp>
        <p:nvSpPr>
          <p:cNvPr id="5" name="Slide Number Placeholder 4"/>
          <p:cNvSpPr>
            <a:spLocks noGrp="1"/>
          </p:cNvSpPr>
          <p:nvPr>
            <p:ph type="sldNum" sz="quarter" idx="10"/>
          </p:nvPr>
        </p:nvSpPr>
        <p:spPr/>
        <p:txBody>
          <a:bodyPr/>
          <a:lstStyle/>
          <a:p>
            <a:fld id="{41D38C63-0C35-477E-B11F-DA92E9B46DD1}" type="slidenum">
              <a:rPr lang="en-US" smtClean="0"/>
              <a:t>‹#›</a:t>
            </a:fld>
            <a:endParaRPr lang="en-US" dirty="0"/>
          </a:p>
        </p:txBody>
      </p:sp>
      <p:sp>
        <p:nvSpPr>
          <p:cNvPr id="6" name="Text Placeholder 5"/>
          <p:cNvSpPr>
            <a:spLocks noGrp="1"/>
          </p:cNvSpPr>
          <p:nvPr>
            <p:ph type="body" sz="quarter" idx="12" hasCustomPrompt="1"/>
          </p:nvPr>
        </p:nvSpPr>
        <p:spPr>
          <a:xfrm>
            <a:off x="609602" y="1359249"/>
            <a:ext cx="11163868" cy="499715"/>
          </a:xfrm>
        </p:spPr>
        <p:txBody>
          <a:bodyPr bIns="0">
            <a:noAutofit/>
          </a:bodyPr>
          <a:lstStyle>
            <a:lvl1pPr marL="0" indent="0">
              <a:lnSpc>
                <a:spcPct val="90000"/>
              </a:lnSpc>
              <a:spcBef>
                <a:spcPts val="0"/>
              </a:spcBef>
              <a:buNone/>
              <a:defRPr sz="2667" b="1">
                <a:solidFill>
                  <a:srgbClr val="0065A2"/>
                </a:solidFill>
              </a:defRPr>
            </a:lvl1pPr>
          </a:lstStyle>
          <a:p>
            <a:r>
              <a:rPr lang="en-US" dirty="0"/>
              <a:t>Slide subtitle optional -  delete as needed</a:t>
            </a:r>
          </a:p>
        </p:txBody>
      </p:sp>
      <p:sp>
        <p:nvSpPr>
          <p:cNvPr id="7" name="Text Placeholder 6"/>
          <p:cNvSpPr>
            <a:spLocks noGrp="1"/>
          </p:cNvSpPr>
          <p:nvPr>
            <p:ph type="body" sz="quarter" idx="13" hasCustomPrompt="1"/>
          </p:nvPr>
        </p:nvSpPr>
        <p:spPr>
          <a:xfrm>
            <a:off x="591431" y="5943817"/>
            <a:ext cx="4948052" cy="320995"/>
          </a:xfrm>
        </p:spPr>
        <p:txBody>
          <a:bodyPr bIns="0" anchor="t" anchorCtr="0"/>
          <a:lstStyle>
            <a:lvl1pPr marL="0" indent="0">
              <a:buNone/>
              <a:defRPr sz="1400" baseline="0"/>
            </a:lvl1pPr>
          </a:lstStyle>
          <a:p>
            <a:pPr lvl="0"/>
            <a:r>
              <a:rPr lang="en-US" dirty="0"/>
              <a:t>Source:</a:t>
            </a:r>
          </a:p>
        </p:txBody>
      </p:sp>
    </p:spTree>
    <p:extLst>
      <p:ext uri="{BB962C8B-B14F-4D97-AF65-F5344CB8AC3E}">
        <p14:creationId xmlns:p14="http://schemas.microsoft.com/office/powerpoint/2010/main" val="20080608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Break_Re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57902345-CDF3-E24C-86E4-4C9E2CC4D6E9}"/>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t="-239"/>
          <a:stretch/>
        </p:blipFill>
        <p:spPr>
          <a:xfrm>
            <a:off x="0" y="-14245"/>
            <a:ext cx="12192000" cy="5984917"/>
          </a:xfrm>
          <a:prstGeom prst="rect">
            <a:avLst/>
          </a:prstGeom>
        </p:spPr>
      </p:pic>
      <p:sp>
        <p:nvSpPr>
          <p:cNvPr id="8" name="Text Placeholder 2"/>
          <p:cNvSpPr>
            <a:spLocks noGrp="1"/>
          </p:cNvSpPr>
          <p:nvPr>
            <p:ph type="body" sz="quarter" idx="10" hasCustomPrompt="1"/>
          </p:nvPr>
        </p:nvSpPr>
        <p:spPr>
          <a:xfrm>
            <a:off x="2" y="-14245"/>
            <a:ext cx="12191999" cy="5999161"/>
          </a:xfrm>
          <a:noFill/>
        </p:spPr>
        <p:txBody>
          <a:bodyPr lIns="457200" tIns="0" bIns="457200" anchor="ctr"/>
          <a:lstStyle>
            <a:lvl1pPr marL="0" indent="0">
              <a:buNone/>
              <a:defRPr sz="3733" b="1" cap="all" baseline="0">
                <a:solidFill>
                  <a:schemeClr val="bg1"/>
                </a:solidFill>
              </a:defRPr>
            </a:lvl1pPr>
          </a:lstStyle>
          <a:p>
            <a:pPr lvl="0"/>
            <a:r>
              <a:rPr lang="en-US" dirty="0"/>
              <a:t>Type in SECTION BREAK TITLE</a:t>
            </a:r>
          </a:p>
        </p:txBody>
      </p:sp>
      <p:pic>
        <p:nvPicPr>
          <p:cNvPr id="15" name="Picture 14" descr="A close up of a sign&#10;&#10;Description automatically generated">
            <a:extLst>
              <a:ext uri="{FF2B5EF4-FFF2-40B4-BE49-F238E27FC236}">
                <a16:creationId xmlns:a16="http://schemas.microsoft.com/office/drawing/2014/main" id="{F5BFF999-B145-1C46-8778-99493001703B}"/>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8981225" y="6047181"/>
            <a:ext cx="2989433" cy="776235"/>
          </a:xfrm>
          <a:prstGeom prst="rect">
            <a:avLst/>
          </a:prstGeom>
        </p:spPr>
      </p:pic>
      <p:pic>
        <p:nvPicPr>
          <p:cNvPr id="16" name="Picture 15">
            <a:extLst>
              <a:ext uri="{FF2B5EF4-FFF2-40B4-BE49-F238E27FC236}">
                <a16:creationId xmlns:a16="http://schemas.microsoft.com/office/drawing/2014/main" id="{95A24FD3-8F0E-DF4F-8C2E-F6970F4CAF4B}"/>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590828" y="6269435"/>
            <a:ext cx="2728491" cy="347016"/>
          </a:xfrm>
          <a:prstGeom prst="rect">
            <a:avLst/>
          </a:prstGeom>
        </p:spPr>
      </p:pic>
    </p:spTree>
    <p:extLst>
      <p:ext uri="{BB962C8B-B14F-4D97-AF65-F5344CB8AC3E}">
        <p14:creationId xmlns:p14="http://schemas.microsoft.com/office/powerpoint/2010/main" val="22435438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Video">
    <p:spTree>
      <p:nvGrpSpPr>
        <p:cNvPr id="1" name=""/>
        <p:cNvGrpSpPr/>
        <p:nvPr/>
      </p:nvGrpSpPr>
      <p:grpSpPr>
        <a:xfrm>
          <a:off x="0" y="0"/>
          <a:ext cx="0" cy="0"/>
          <a:chOff x="0" y="0"/>
          <a:chExt cx="0" cy="0"/>
        </a:xfrm>
      </p:grpSpPr>
      <p:sp>
        <p:nvSpPr>
          <p:cNvPr id="3" name="Rectangle 2"/>
          <p:cNvSpPr/>
          <p:nvPr/>
        </p:nvSpPr>
        <p:spPr>
          <a:xfrm>
            <a:off x="0" y="-6723"/>
            <a:ext cx="12192000" cy="6864724"/>
          </a:xfrm>
          <a:prstGeom prst="rect">
            <a:avLst/>
          </a:prstGeom>
          <a:solidFill>
            <a:srgbClr val="1C1C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 name="Title 1"/>
          <p:cNvSpPr>
            <a:spLocks noGrp="1"/>
          </p:cNvSpPr>
          <p:nvPr>
            <p:ph type="title" hasCustomPrompt="1"/>
          </p:nvPr>
        </p:nvSpPr>
        <p:spPr>
          <a:xfrm>
            <a:off x="609602" y="515940"/>
            <a:ext cx="11163868" cy="806017"/>
          </a:xfrm>
        </p:spPr>
        <p:txBody>
          <a:bodyPr anchor="b"/>
          <a:lstStyle>
            <a:lvl1pPr>
              <a:defRPr b="1">
                <a:solidFill>
                  <a:schemeClr val="bg1"/>
                </a:solidFill>
              </a:defRPr>
            </a:lvl1pPr>
          </a:lstStyle>
          <a:p>
            <a:r>
              <a:rPr lang="en-US" dirty="0"/>
              <a:t>TITLE AND CONTENT SLIDE. </a:t>
            </a:r>
            <a:br>
              <a:rPr lang="en-US" dirty="0"/>
            </a:br>
            <a:r>
              <a:rPr lang="en-US" dirty="0"/>
              <a:t>Headline in all caps, Arial Font.</a:t>
            </a:r>
          </a:p>
        </p:txBody>
      </p:sp>
    </p:spTree>
    <p:extLst>
      <p:ext uri="{BB962C8B-B14F-4D97-AF65-F5344CB8AC3E}">
        <p14:creationId xmlns:p14="http://schemas.microsoft.com/office/powerpoint/2010/main" val="26047764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14881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Cover Option A">
    <p:bg>
      <p:bgPr>
        <a:solidFill>
          <a:schemeClr val="bg1"/>
        </a:solidFill>
        <a:effectLst/>
      </p:bgPr>
    </p:bg>
    <p:spTree>
      <p:nvGrpSpPr>
        <p:cNvPr id="1" name=""/>
        <p:cNvGrpSpPr/>
        <p:nvPr/>
      </p:nvGrpSpPr>
      <p:grpSpPr>
        <a:xfrm>
          <a:off x="0" y="0"/>
          <a:ext cx="0" cy="0"/>
          <a:chOff x="0" y="0"/>
          <a:chExt cx="0" cy="0"/>
        </a:xfrm>
      </p:grpSpPr>
      <p:pic>
        <p:nvPicPr>
          <p:cNvPr id="21" name="Picture 20" descr="A close up of a sign&#10;&#10;Description automatically generated">
            <a:extLst>
              <a:ext uri="{FF2B5EF4-FFF2-40B4-BE49-F238E27FC236}">
                <a16:creationId xmlns:a16="http://schemas.microsoft.com/office/drawing/2014/main" id="{033A2C4E-B105-AD4E-8FDE-BD99A588639C}"/>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8534971" y="493109"/>
            <a:ext cx="3456692" cy="897563"/>
          </a:xfrm>
          <a:prstGeom prst="rect">
            <a:avLst/>
          </a:prstGeom>
        </p:spPr>
      </p:pic>
      <p:sp>
        <p:nvSpPr>
          <p:cNvPr id="17" name="Text Placeholder 9"/>
          <p:cNvSpPr>
            <a:spLocks noGrp="1"/>
          </p:cNvSpPr>
          <p:nvPr>
            <p:ph type="body" sz="quarter" idx="27" hasCustomPrompt="1"/>
          </p:nvPr>
        </p:nvSpPr>
        <p:spPr>
          <a:xfrm>
            <a:off x="625061" y="766261"/>
            <a:ext cx="7580467" cy="406205"/>
          </a:xfrm>
        </p:spPr>
        <p:txBody>
          <a:bodyPr lIns="0" bIns="0" anchor="b">
            <a:normAutofit/>
          </a:bodyPr>
          <a:lstStyle>
            <a:lvl1pPr marL="0" indent="0">
              <a:buNone/>
              <a:defRPr sz="2400" b="1" cap="all" baseline="0">
                <a:solidFill>
                  <a:srgbClr val="47484A"/>
                </a:solidFill>
              </a:defRPr>
            </a:lvl1pPr>
            <a:lvl2pPr marL="0" indent="0">
              <a:buNone/>
              <a:defRPr/>
            </a:lvl2pPr>
            <a:lvl3pPr marL="0" indent="0">
              <a:spcBef>
                <a:spcPts val="2400"/>
              </a:spcBef>
              <a:buNone/>
              <a:defRPr/>
            </a:lvl3pPr>
          </a:lstStyle>
          <a:p>
            <a:pPr lvl="0"/>
            <a:r>
              <a:rPr lang="en-US" dirty="0"/>
              <a:t>Optional one line subhead, </a:t>
            </a:r>
            <a:r>
              <a:rPr lang="en-US" dirty="0" err="1"/>
              <a:t>url</a:t>
            </a:r>
            <a:r>
              <a:rPr lang="en-US" dirty="0"/>
              <a:t> or date</a:t>
            </a:r>
          </a:p>
        </p:txBody>
      </p:sp>
      <p:sp>
        <p:nvSpPr>
          <p:cNvPr id="8" name="Picture Placeholder 4"/>
          <p:cNvSpPr>
            <a:spLocks noGrp="1" noChangeAspect="1"/>
          </p:cNvSpPr>
          <p:nvPr>
            <p:ph type="pic" sz="quarter" idx="16" hasCustomPrompt="1"/>
          </p:nvPr>
        </p:nvSpPr>
        <p:spPr>
          <a:xfrm>
            <a:off x="6484969" y="1689100"/>
            <a:ext cx="5707033" cy="2706624"/>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a:xfrm>
            <a:off x="2" y="1689100"/>
            <a:ext cx="6484965" cy="2706624"/>
          </a:xfrm>
          <a:solidFill>
            <a:schemeClr val="accent2"/>
          </a:solidFill>
        </p:spPr>
        <p:txBody>
          <a:bodyPr lIns="457200" rIns="91440" anchor="ctr">
            <a:normAutofit/>
          </a:bodyPr>
          <a:lstStyle>
            <a:lvl1pPr>
              <a:defRPr sz="3733" baseline="0">
                <a:solidFill>
                  <a:schemeClr val="bg1"/>
                </a:solidFill>
              </a:defRPr>
            </a:lvl1pPr>
          </a:lstStyle>
          <a:p>
            <a:r>
              <a:rPr lang="en-US" dirty="0"/>
              <a:t>presentation title -Cover option A</a:t>
            </a:r>
            <a:br>
              <a:rPr lang="en-US" dirty="0"/>
            </a:br>
            <a:r>
              <a:rPr lang="en-US" dirty="0"/>
              <a:t>can be up to four </a:t>
            </a:r>
            <a:br>
              <a:rPr lang="en-US" dirty="0"/>
            </a:br>
            <a:r>
              <a:rPr lang="en-US" dirty="0"/>
              <a:t>or five lines of text</a:t>
            </a:r>
          </a:p>
        </p:txBody>
      </p:sp>
      <p:sp>
        <p:nvSpPr>
          <p:cNvPr id="45" name="Text Placeholder 4"/>
          <p:cNvSpPr>
            <a:spLocks noGrp="1"/>
          </p:cNvSpPr>
          <p:nvPr>
            <p:ph type="body" sz="quarter" idx="12" hasCustomPrompt="1"/>
          </p:nvPr>
        </p:nvSpPr>
        <p:spPr>
          <a:xfrm>
            <a:off x="-2" y="1689100"/>
            <a:ext cx="319619" cy="2706624"/>
          </a:xfrm>
          <a:solidFill>
            <a:schemeClr val="tx2"/>
          </a:solidFill>
        </p:spPr>
        <p:txBody>
          <a:bodyPr bIns="0" anchor="b"/>
          <a:lstStyle>
            <a:lvl1pPr marL="0" indent="0">
              <a:buNone/>
              <a:defRPr sz="133"/>
            </a:lvl1pPr>
          </a:lstStyle>
          <a:p>
            <a:pPr lvl="0"/>
            <a:r>
              <a:rPr lang="en-US" dirty="0"/>
              <a:t>  </a:t>
            </a:r>
          </a:p>
        </p:txBody>
      </p:sp>
      <p:sp>
        <p:nvSpPr>
          <p:cNvPr id="48" name="Text Placeholder 9"/>
          <p:cNvSpPr>
            <a:spLocks noGrp="1"/>
          </p:cNvSpPr>
          <p:nvPr>
            <p:ph type="body" sz="quarter" idx="17" hasCustomPrompt="1"/>
          </p:nvPr>
        </p:nvSpPr>
        <p:spPr>
          <a:xfrm>
            <a:off x="626535" y="4582947"/>
            <a:ext cx="3590495" cy="393700"/>
          </a:xfrm>
        </p:spPr>
        <p:txBody>
          <a:bodyPr lIns="0" bIns="0" anchor="b">
            <a:normAutofit/>
          </a:bodyPr>
          <a:lstStyle>
            <a:lvl1pPr marL="0" indent="0">
              <a:buNone/>
              <a:defRPr sz="1867" b="1" cap="all" baseline="0">
                <a:solidFill>
                  <a:srgbClr val="47484A"/>
                </a:solidFill>
              </a:defRPr>
            </a:lvl1pPr>
            <a:lvl2pPr marL="0" indent="0">
              <a:buNone/>
              <a:defRPr/>
            </a:lvl2pPr>
            <a:lvl3pPr marL="0" indent="0">
              <a:spcBef>
                <a:spcPts val="2400"/>
              </a:spcBef>
              <a:buNone/>
              <a:defRPr/>
            </a:lvl3pPr>
          </a:lstStyle>
          <a:p>
            <a:pPr lvl="0"/>
            <a:r>
              <a:rPr lang="en-US" dirty="0"/>
              <a:t>presenter name</a:t>
            </a:r>
          </a:p>
        </p:txBody>
      </p:sp>
      <p:sp>
        <p:nvSpPr>
          <p:cNvPr id="49" name="Text Placeholder 45"/>
          <p:cNvSpPr>
            <a:spLocks noGrp="1"/>
          </p:cNvSpPr>
          <p:nvPr>
            <p:ph type="body" sz="quarter" idx="18" hasCustomPrompt="1"/>
          </p:nvPr>
        </p:nvSpPr>
        <p:spPr>
          <a:xfrm>
            <a:off x="626535" y="4960384"/>
            <a:ext cx="3590495" cy="914400"/>
          </a:xfrm>
        </p:spPr>
        <p:txBody>
          <a:bodyPr lIns="0">
            <a:normAutofit/>
          </a:bodyPr>
          <a:lstStyle>
            <a:lvl1pPr marL="0" indent="0">
              <a:lnSpc>
                <a:spcPct val="95000"/>
              </a:lnSpc>
              <a:spcBef>
                <a:spcPts val="0"/>
              </a:spcBef>
              <a:buNone/>
              <a:defRPr sz="1867">
                <a:solidFill>
                  <a:srgbClr val="47484A"/>
                </a:solidFill>
              </a:defRPr>
            </a:lvl1pPr>
            <a:lvl2pPr marL="0" indent="0">
              <a:spcBef>
                <a:spcPts val="2400"/>
              </a:spcBef>
              <a:buNone/>
              <a:defRPr/>
            </a:lvl2pPr>
          </a:lstStyle>
          <a:p>
            <a:r>
              <a:rPr lang="en-US" dirty="0"/>
              <a:t>Add Presenter Title</a:t>
            </a:r>
            <a:br>
              <a:rPr lang="en-US" dirty="0"/>
            </a:br>
            <a:r>
              <a:rPr lang="en-US" dirty="0"/>
              <a:t>Optional Line 2</a:t>
            </a:r>
            <a:br>
              <a:rPr lang="en-US" dirty="0"/>
            </a:br>
            <a:r>
              <a:rPr lang="en-US" dirty="0"/>
              <a:t>Optional Line 3</a:t>
            </a:r>
          </a:p>
        </p:txBody>
      </p:sp>
      <p:sp>
        <p:nvSpPr>
          <p:cNvPr id="50" name="Text Placeholder 9"/>
          <p:cNvSpPr>
            <a:spLocks noGrp="1"/>
          </p:cNvSpPr>
          <p:nvPr>
            <p:ph type="body" sz="quarter" idx="21" hasCustomPrompt="1"/>
          </p:nvPr>
        </p:nvSpPr>
        <p:spPr>
          <a:xfrm>
            <a:off x="4556496" y="4582947"/>
            <a:ext cx="3590495" cy="393700"/>
          </a:xfrm>
        </p:spPr>
        <p:txBody>
          <a:bodyPr lIns="0" bIns="0" anchor="b">
            <a:normAutofit/>
          </a:bodyPr>
          <a:lstStyle>
            <a:lvl1pPr marL="0" indent="0">
              <a:buFont typeface="Arial" pitchFamily="34" charset="0"/>
              <a:buNone/>
              <a:defRPr sz="1867" b="1" cap="all" baseline="0">
                <a:solidFill>
                  <a:srgbClr val="47484A"/>
                </a:solidFill>
              </a:defRPr>
            </a:lvl1pPr>
            <a:lvl2pPr marL="0" indent="0">
              <a:buNone/>
              <a:defRPr/>
            </a:lvl2pPr>
            <a:lvl3pPr marL="0" indent="0">
              <a:spcBef>
                <a:spcPts val="2400"/>
              </a:spcBef>
              <a:buNone/>
              <a:defRPr/>
            </a:lvl3pPr>
          </a:lstStyle>
          <a:p>
            <a:r>
              <a:rPr lang="en-US" dirty="0"/>
              <a:t>PRESENTER NAME</a:t>
            </a:r>
          </a:p>
        </p:txBody>
      </p:sp>
      <p:sp>
        <p:nvSpPr>
          <p:cNvPr id="53" name="Text Placeholder 45"/>
          <p:cNvSpPr>
            <a:spLocks noGrp="1"/>
          </p:cNvSpPr>
          <p:nvPr>
            <p:ph type="body" sz="quarter" idx="22" hasCustomPrompt="1"/>
          </p:nvPr>
        </p:nvSpPr>
        <p:spPr>
          <a:xfrm>
            <a:off x="4556496" y="4960384"/>
            <a:ext cx="3590495" cy="914400"/>
          </a:xfrm>
        </p:spPr>
        <p:txBody>
          <a:bodyPr lIns="0">
            <a:normAutofit/>
          </a:bodyPr>
          <a:lstStyle>
            <a:lvl1pPr marL="0" indent="0">
              <a:lnSpc>
                <a:spcPct val="95000"/>
              </a:lnSpc>
              <a:spcBef>
                <a:spcPts val="0"/>
              </a:spcBef>
              <a:buFont typeface="Arial" pitchFamily="34" charset="0"/>
              <a:buNone/>
              <a:defRPr sz="1867">
                <a:solidFill>
                  <a:srgbClr val="47484A"/>
                </a:solidFill>
              </a:defRPr>
            </a:lvl1pPr>
            <a:lvl2pPr marL="0" indent="0">
              <a:spcBef>
                <a:spcPts val="2400"/>
              </a:spcBef>
              <a:buNone/>
              <a:defRPr/>
            </a:lvl2pPr>
          </a:lstStyle>
          <a:p>
            <a:pPr lvl="0"/>
            <a:r>
              <a:rPr lang="en-US" dirty="0"/>
              <a:t>Remove second presenter </a:t>
            </a:r>
            <a:br>
              <a:rPr lang="en-US" dirty="0"/>
            </a:br>
            <a:r>
              <a:rPr lang="en-US" dirty="0"/>
              <a:t>info if not needed</a:t>
            </a:r>
          </a:p>
        </p:txBody>
      </p:sp>
      <p:sp>
        <p:nvSpPr>
          <p:cNvPr id="54" name="Text Placeholder 9"/>
          <p:cNvSpPr>
            <a:spLocks noGrp="1"/>
          </p:cNvSpPr>
          <p:nvPr>
            <p:ph type="body" sz="quarter" idx="25" hasCustomPrompt="1"/>
          </p:nvPr>
        </p:nvSpPr>
        <p:spPr>
          <a:xfrm>
            <a:off x="8480263" y="4582947"/>
            <a:ext cx="3590495" cy="393700"/>
          </a:xfrm>
        </p:spPr>
        <p:txBody>
          <a:bodyPr lIns="0" bIns="0" anchor="b">
            <a:normAutofit/>
          </a:bodyPr>
          <a:lstStyle>
            <a:lvl1pPr marL="0" indent="0">
              <a:buFont typeface="Arial" pitchFamily="34" charset="0"/>
              <a:buNone/>
              <a:defRPr sz="1867" b="1" cap="all" baseline="0">
                <a:solidFill>
                  <a:srgbClr val="47484A"/>
                </a:solidFill>
              </a:defRPr>
            </a:lvl1pPr>
            <a:lvl2pPr marL="0" indent="0">
              <a:buNone/>
              <a:defRPr/>
            </a:lvl2pPr>
            <a:lvl3pPr marL="0" indent="0">
              <a:spcBef>
                <a:spcPts val="2400"/>
              </a:spcBef>
              <a:buNone/>
              <a:defRPr/>
            </a:lvl3pPr>
          </a:lstStyle>
          <a:p>
            <a:r>
              <a:rPr lang="en-US" dirty="0"/>
              <a:t>PRESENTER NAME</a:t>
            </a:r>
          </a:p>
        </p:txBody>
      </p:sp>
      <p:sp>
        <p:nvSpPr>
          <p:cNvPr id="55" name="Text Placeholder 45"/>
          <p:cNvSpPr>
            <a:spLocks noGrp="1"/>
          </p:cNvSpPr>
          <p:nvPr>
            <p:ph type="body" sz="quarter" idx="26" hasCustomPrompt="1"/>
          </p:nvPr>
        </p:nvSpPr>
        <p:spPr>
          <a:xfrm>
            <a:off x="8480263" y="4960384"/>
            <a:ext cx="3590495" cy="914400"/>
          </a:xfrm>
        </p:spPr>
        <p:txBody>
          <a:bodyPr lIns="0">
            <a:normAutofit/>
          </a:bodyPr>
          <a:lstStyle>
            <a:lvl1pPr marL="0" indent="0">
              <a:lnSpc>
                <a:spcPct val="95000"/>
              </a:lnSpc>
              <a:spcBef>
                <a:spcPts val="0"/>
              </a:spcBef>
              <a:buFont typeface="Arial" pitchFamily="34" charset="0"/>
              <a:buNone/>
              <a:defRPr sz="1867">
                <a:solidFill>
                  <a:srgbClr val="47484A"/>
                </a:solidFill>
              </a:defRPr>
            </a:lvl1pPr>
            <a:lvl2pPr marL="0" indent="0">
              <a:spcBef>
                <a:spcPts val="2400"/>
              </a:spcBef>
              <a:buNone/>
              <a:defRPr/>
            </a:lvl2pPr>
          </a:lstStyle>
          <a:p>
            <a:pPr lvl="0"/>
            <a:r>
              <a:rPr lang="en-US" dirty="0"/>
              <a:t>Remove third presenter </a:t>
            </a:r>
            <a:br>
              <a:rPr lang="en-US" dirty="0"/>
            </a:br>
            <a:r>
              <a:rPr lang="en-US" dirty="0"/>
              <a:t>info if not needed</a:t>
            </a:r>
          </a:p>
        </p:txBody>
      </p:sp>
      <p:sp>
        <p:nvSpPr>
          <p:cNvPr id="47" name="Text Placeholder 45"/>
          <p:cNvSpPr>
            <a:spLocks noGrp="1"/>
          </p:cNvSpPr>
          <p:nvPr>
            <p:ph type="body" sz="quarter" idx="19" hasCustomPrompt="1"/>
          </p:nvPr>
        </p:nvSpPr>
        <p:spPr>
          <a:xfrm>
            <a:off x="8480263" y="6094281"/>
            <a:ext cx="3590496" cy="515411"/>
          </a:xfrm>
        </p:spPr>
        <p:txBody>
          <a:bodyPr lIns="0" anchor="b"/>
          <a:lstStyle>
            <a:lvl1pPr marL="0" indent="0">
              <a:spcBef>
                <a:spcPts val="0"/>
              </a:spcBef>
              <a:buNone/>
              <a:defRPr sz="1867" baseline="0">
                <a:solidFill>
                  <a:srgbClr val="47484A"/>
                </a:solidFill>
              </a:defRPr>
            </a:lvl1pPr>
            <a:lvl2pPr marL="0" indent="0">
              <a:spcBef>
                <a:spcPts val="2400"/>
              </a:spcBef>
              <a:buNone/>
              <a:defRPr/>
            </a:lvl2pPr>
          </a:lstStyle>
          <a:p>
            <a:pPr lvl="0"/>
            <a:r>
              <a:rPr lang="en-US" dirty="0"/>
              <a:t>Presentation Date</a:t>
            </a:r>
            <a:br>
              <a:rPr lang="en-US" dirty="0"/>
            </a:br>
            <a:r>
              <a:rPr lang="en-US" dirty="0"/>
              <a:t>City, State (presentation location)</a:t>
            </a:r>
          </a:p>
        </p:txBody>
      </p:sp>
      <p:sp>
        <p:nvSpPr>
          <p:cNvPr id="16" name="TextBox 15"/>
          <p:cNvSpPr txBox="1"/>
          <p:nvPr/>
        </p:nvSpPr>
        <p:spPr>
          <a:xfrm>
            <a:off x="-1358552" y="-1972722"/>
            <a:ext cx="4670533" cy="1323632"/>
          </a:xfrm>
          <a:prstGeom prst="rect">
            <a:avLst/>
          </a:prstGeom>
          <a:solidFill>
            <a:schemeClr val="bg1">
              <a:lumMod val="50000"/>
            </a:schemeClr>
          </a:solidFill>
        </p:spPr>
        <p:txBody>
          <a:bodyPr wrap="square" rtlCol="0">
            <a:spAutoFit/>
          </a:bodyPr>
          <a:lstStyle/>
          <a:p>
            <a:r>
              <a:rPr lang="en-US" sz="1867" b="1" dirty="0">
                <a:solidFill>
                  <a:schemeClr val="bg1"/>
                </a:solidFill>
              </a:rPr>
              <a:t>Suggested</a:t>
            </a:r>
            <a:r>
              <a:rPr lang="en-US" sz="1867" b="1" baseline="0" dirty="0">
                <a:solidFill>
                  <a:schemeClr val="bg1"/>
                </a:solidFill>
              </a:rPr>
              <a:t> line of text (optional): </a:t>
            </a:r>
          </a:p>
          <a:p>
            <a:endParaRPr lang="en-US" sz="1867" b="1" baseline="0" dirty="0">
              <a:solidFill>
                <a:schemeClr val="bg1"/>
              </a:solidFill>
            </a:endParaRPr>
          </a:p>
          <a:p>
            <a:r>
              <a:rPr lang="en-US" sz="1867" b="1" baseline="0" dirty="0">
                <a:solidFill>
                  <a:schemeClr val="bg1"/>
                </a:solidFill>
              </a:rPr>
              <a:t>WE START WITH YES.</a:t>
            </a:r>
            <a:endParaRPr lang="en-US" sz="1867" dirty="0">
              <a:solidFill>
                <a:schemeClr val="bg1"/>
              </a:solidFill>
            </a:endParaRPr>
          </a:p>
          <a:p>
            <a:endParaRPr lang="en-US" sz="2400" dirty="0">
              <a:solidFill>
                <a:schemeClr val="bg1"/>
              </a:solidFill>
            </a:endParaRPr>
          </a:p>
        </p:txBody>
      </p:sp>
      <p:pic>
        <p:nvPicPr>
          <p:cNvPr id="19" name="Picture 18"/>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590828" y="6269435"/>
            <a:ext cx="2728491" cy="347016"/>
          </a:xfrm>
          <a:prstGeom prst="rect">
            <a:avLst/>
          </a:prstGeom>
        </p:spPr>
      </p:pic>
      <p:sp>
        <p:nvSpPr>
          <p:cNvPr id="20" name="TextBox 19">
            <a:extLst>
              <a:ext uri="{FF2B5EF4-FFF2-40B4-BE49-F238E27FC236}">
                <a16:creationId xmlns:a16="http://schemas.microsoft.com/office/drawing/2014/main" id="{106F20EC-1191-F34E-9A74-6242A6193671}"/>
              </a:ext>
            </a:extLst>
          </p:cNvPr>
          <p:cNvSpPr txBox="1"/>
          <p:nvPr/>
        </p:nvSpPr>
        <p:spPr>
          <a:xfrm>
            <a:off x="-1358552" y="-1972722"/>
            <a:ext cx="4670533" cy="1323632"/>
          </a:xfrm>
          <a:prstGeom prst="rect">
            <a:avLst/>
          </a:prstGeom>
          <a:solidFill>
            <a:schemeClr val="bg1">
              <a:lumMod val="50000"/>
            </a:schemeClr>
          </a:solidFill>
        </p:spPr>
        <p:txBody>
          <a:bodyPr wrap="square" rtlCol="0">
            <a:spAutoFit/>
          </a:bodyPr>
          <a:lstStyle/>
          <a:p>
            <a:r>
              <a:rPr lang="en-US" sz="1867" b="1" dirty="0">
                <a:solidFill>
                  <a:schemeClr val="bg1"/>
                </a:solidFill>
              </a:rPr>
              <a:t>Suggested</a:t>
            </a:r>
            <a:r>
              <a:rPr lang="en-US" sz="1867" b="1" baseline="0" dirty="0">
                <a:solidFill>
                  <a:schemeClr val="bg1"/>
                </a:solidFill>
              </a:rPr>
              <a:t> line of text (optional): </a:t>
            </a:r>
          </a:p>
          <a:p>
            <a:endParaRPr lang="en-US" sz="1867" b="1" baseline="0" dirty="0">
              <a:solidFill>
                <a:schemeClr val="bg1"/>
              </a:solidFill>
            </a:endParaRPr>
          </a:p>
          <a:p>
            <a:r>
              <a:rPr lang="en-US" sz="1867" b="1" baseline="0" dirty="0">
                <a:solidFill>
                  <a:schemeClr val="bg1"/>
                </a:solidFill>
              </a:rPr>
              <a:t>WE START WITH YES.</a:t>
            </a:r>
            <a:endParaRPr lang="en-US" sz="1867" dirty="0">
              <a:solidFill>
                <a:schemeClr val="bg1"/>
              </a:solidFill>
            </a:endParaRPr>
          </a:p>
          <a:p>
            <a:endParaRPr lang="en-US" sz="2400" dirty="0">
              <a:solidFill>
                <a:schemeClr val="bg1"/>
              </a:solidFill>
            </a:endParaRPr>
          </a:p>
        </p:txBody>
      </p:sp>
    </p:spTree>
    <p:extLst>
      <p:ext uri="{BB962C8B-B14F-4D97-AF65-F5344CB8AC3E}">
        <p14:creationId xmlns:p14="http://schemas.microsoft.com/office/powerpoint/2010/main" val="40700769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Cover Option B">
    <p:bg>
      <p:bgPr>
        <a:solidFill>
          <a:schemeClr val="bg1"/>
        </a:solidFill>
        <a:effectLst/>
      </p:bgPr>
    </p:bg>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F362DF68-E9A6-3A4D-8807-FED7088721E4}"/>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0"/>
            <a:ext cx="12192000" cy="5984917"/>
          </a:xfrm>
          <a:prstGeom prst="rect">
            <a:avLst/>
          </a:prstGeom>
        </p:spPr>
      </p:pic>
      <p:sp>
        <p:nvSpPr>
          <p:cNvPr id="8" name="Picture Placeholder 4"/>
          <p:cNvSpPr>
            <a:spLocks noGrp="1" noChangeAspect="1"/>
          </p:cNvSpPr>
          <p:nvPr>
            <p:ph type="pic" sz="quarter" idx="16" hasCustomPrompt="1"/>
          </p:nvPr>
        </p:nvSpPr>
        <p:spPr>
          <a:xfrm>
            <a:off x="6484969" y="1689100"/>
            <a:ext cx="5707033" cy="2706624"/>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a:xfrm>
            <a:off x="2" y="1689100"/>
            <a:ext cx="6484965" cy="2706624"/>
          </a:xfrm>
          <a:solidFill>
            <a:schemeClr val="accent2"/>
          </a:solidFill>
        </p:spPr>
        <p:txBody>
          <a:bodyPr lIns="457200" rIns="91440" anchor="ctr">
            <a:normAutofit/>
          </a:bodyPr>
          <a:lstStyle>
            <a:lvl1pPr>
              <a:defRPr sz="3733" baseline="0">
                <a:solidFill>
                  <a:schemeClr val="bg1"/>
                </a:solidFill>
              </a:defRPr>
            </a:lvl1pPr>
          </a:lstStyle>
          <a:p>
            <a:r>
              <a:rPr lang="en-US" dirty="0"/>
              <a:t>presentation title -Cover option B </a:t>
            </a:r>
            <a:br>
              <a:rPr lang="en-US" dirty="0"/>
            </a:br>
            <a:r>
              <a:rPr lang="en-US" dirty="0"/>
              <a:t>can be up to four </a:t>
            </a:r>
            <a:br>
              <a:rPr lang="en-US" dirty="0"/>
            </a:br>
            <a:r>
              <a:rPr lang="en-US" dirty="0"/>
              <a:t>or five lines of text</a:t>
            </a:r>
          </a:p>
        </p:txBody>
      </p:sp>
      <p:sp>
        <p:nvSpPr>
          <p:cNvPr id="4" name="Text Placeholder 3"/>
          <p:cNvSpPr>
            <a:spLocks noGrp="1"/>
          </p:cNvSpPr>
          <p:nvPr>
            <p:ph type="body" sz="quarter" idx="24" hasCustomPrompt="1"/>
          </p:nvPr>
        </p:nvSpPr>
        <p:spPr>
          <a:xfrm>
            <a:off x="1" y="204953"/>
            <a:ext cx="7802035" cy="1292225"/>
          </a:xfrm>
        </p:spPr>
        <p:txBody>
          <a:bodyPr lIns="457200" rIns="274320" anchor="ctr"/>
          <a:lstStyle>
            <a:lvl1pPr marL="0" indent="0">
              <a:buNone/>
              <a:defRPr cap="all" baseline="0">
                <a:solidFill>
                  <a:schemeClr val="bg1"/>
                </a:solidFill>
              </a:defRPr>
            </a:lvl1pPr>
          </a:lstStyle>
          <a:p>
            <a:pPr lvl="0"/>
            <a:r>
              <a:rPr lang="en-US" dirty="0"/>
              <a:t>Month Day, 2021</a:t>
            </a:r>
          </a:p>
        </p:txBody>
      </p:sp>
      <p:sp>
        <p:nvSpPr>
          <p:cNvPr id="85" name="Text Placeholder 9"/>
          <p:cNvSpPr>
            <a:spLocks noGrp="1"/>
          </p:cNvSpPr>
          <p:nvPr>
            <p:ph type="body" sz="quarter" idx="17" hasCustomPrompt="1"/>
          </p:nvPr>
        </p:nvSpPr>
        <p:spPr>
          <a:xfrm>
            <a:off x="626535" y="4582947"/>
            <a:ext cx="3590495" cy="393700"/>
          </a:xfrm>
        </p:spPr>
        <p:txBody>
          <a:bodyPr lIns="0" bIns="0" anchor="b">
            <a:normAutofit/>
          </a:bodyPr>
          <a:lstStyle>
            <a:lvl1pPr marL="0" indent="0">
              <a:buNone/>
              <a:defRPr sz="1867" b="1" cap="all" baseline="0">
                <a:solidFill>
                  <a:schemeClr val="bg1"/>
                </a:solidFill>
              </a:defRPr>
            </a:lvl1pPr>
            <a:lvl2pPr marL="0" indent="0">
              <a:buNone/>
              <a:defRPr/>
            </a:lvl2pPr>
            <a:lvl3pPr marL="0" indent="0">
              <a:spcBef>
                <a:spcPts val="2400"/>
              </a:spcBef>
              <a:buNone/>
              <a:defRPr/>
            </a:lvl3pPr>
          </a:lstStyle>
          <a:p>
            <a:pPr lvl="0"/>
            <a:r>
              <a:rPr lang="en-US" dirty="0"/>
              <a:t>presenter name</a:t>
            </a:r>
          </a:p>
        </p:txBody>
      </p:sp>
      <p:sp>
        <p:nvSpPr>
          <p:cNvPr id="86" name="Text Placeholder 45"/>
          <p:cNvSpPr>
            <a:spLocks noGrp="1"/>
          </p:cNvSpPr>
          <p:nvPr>
            <p:ph type="body" sz="quarter" idx="18" hasCustomPrompt="1"/>
          </p:nvPr>
        </p:nvSpPr>
        <p:spPr>
          <a:xfrm>
            <a:off x="626535" y="4960384"/>
            <a:ext cx="3590495" cy="914400"/>
          </a:xfrm>
        </p:spPr>
        <p:txBody>
          <a:bodyPr lIns="0">
            <a:normAutofit/>
          </a:bodyPr>
          <a:lstStyle>
            <a:lvl1pPr marL="0" indent="0">
              <a:lnSpc>
                <a:spcPct val="95000"/>
              </a:lnSpc>
              <a:spcBef>
                <a:spcPts val="0"/>
              </a:spcBef>
              <a:buNone/>
              <a:defRPr sz="1867">
                <a:solidFill>
                  <a:schemeClr val="bg1"/>
                </a:solidFill>
              </a:defRPr>
            </a:lvl1pPr>
            <a:lvl2pPr marL="0" indent="0">
              <a:spcBef>
                <a:spcPts val="2400"/>
              </a:spcBef>
              <a:buNone/>
              <a:defRPr/>
            </a:lvl2pPr>
          </a:lstStyle>
          <a:p>
            <a:r>
              <a:rPr lang="en-US" dirty="0"/>
              <a:t>Add Presenter Title</a:t>
            </a:r>
            <a:br>
              <a:rPr lang="en-US" dirty="0"/>
            </a:br>
            <a:r>
              <a:rPr lang="en-US" dirty="0"/>
              <a:t>Optional Line 2</a:t>
            </a:r>
            <a:br>
              <a:rPr lang="en-US" dirty="0"/>
            </a:br>
            <a:r>
              <a:rPr lang="en-US" dirty="0"/>
              <a:t>Optional Line 3</a:t>
            </a:r>
          </a:p>
        </p:txBody>
      </p:sp>
      <p:sp>
        <p:nvSpPr>
          <p:cNvPr id="87" name="Text Placeholder 9"/>
          <p:cNvSpPr>
            <a:spLocks noGrp="1"/>
          </p:cNvSpPr>
          <p:nvPr>
            <p:ph type="body" sz="quarter" idx="21" hasCustomPrompt="1"/>
          </p:nvPr>
        </p:nvSpPr>
        <p:spPr>
          <a:xfrm>
            <a:off x="4556496" y="4582947"/>
            <a:ext cx="3590495" cy="393700"/>
          </a:xfrm>
        </p:spPr>
        <p:txBody>
          <a:bodyPr lIns="0" bIns="0" anchor="b">
            <a:normAutofit/>
          </a:bodyPr>
          <a:lstStyle>
            <a:lvl1pPr marL="0" indent="0">
              <a:buFont typeface="Arial" pitchFamily="34" charset="0"/>
              <a:buNone/>
              <a:defRPr sz="1867" b="1" cap="all" baseline="0">
                <a:solidFill>
                  <a:schemeClr val="bg1"/>
                </a:solidFill>
              </a:defRPr>
            </a:lvl1pPr>
            <a:lvl2pPr marL="0" indent="0">
              <a:buNone/>
              <a:defRPr/>
            </a:lvl2pPr>
            <a:lvl3pPr marL="0" indent="0">
              <a:spcBef>
                <a:spcPts val="2400"/>
              </a:spcBef>
              <a:buNone/>
              <a:defRPr/>
            </a:lvl3pPr>
          </a:lstStyle>
          <a:p>
            <a:pPr lvl="0"/>
            <a:r>
              <a:rPr lang="en-US" dirty="0"/>
              <a:t>presenter name</a:t>
            </a:r>
          </a:p>
        </p:txBody>
      </p:sp>
      <p:sp>
        <p:nvSpPr>
          <p:cNvPr id="88" name="Text Placeholder 45"/>
          <p:cNvSpPr>
            <a:spLocks noGrp="1"/>
          </p:cNvSpPr>
          <p:nvPr>
            <p:ph type="body" sz="quarter" idx="22" hasCustomPrompt="1"/>
          </p:nvPr>
        </p:nvSpPr>
        <p:spPr>
          <a:xfrm>
            <a:off x="4556496" y="4960384"/>
            <a:ext cx="3590495" cy="914400"/>
          </a:xfrm>
        </p:spPr>
        <p:txBody>
          <a:bodyPr lIns="0">
            <a:normAutofit/>
          </a:bodyPr>
          <a:lstStyle>
            <a:lvl1pPr marL="0" indent="0">
              <a:lnSpc>
                <a:spcPct val="95000"/>
              </a:lnSpc>
              <a:spcBef>
                <a:spcPts val="0"/>
              </a:spcBef>
              <a:buFont typeface="Arial" pitchFamily="34" charset="0"/>
              <a:buNone/>
              <a:defRPr sz="1867">
                <a:solidFill>
                  <a:schemeClr val="bg1"/>
                </a:solidFill>
              </a:defRPr>
            </a:lvl1pPr>
            <a:lvl2pPr marL="0" indent="0">
              <a:spcBef>
                <a:spcPts val="2400"/>
              </a:spcBef>
              <a:buNone/>
              <a:defRPr/>
            </a:lvl2pPr>
          </a:lstStyle>
          <a:p>
            <a:pPr lvl="0"/>
            <a:r>
              <a:rPr lang="en-US" dirty="0"/>
              <a:t>Remove second presenter info </a:t>
            </a:r>
            <a:br>
              <a:rPr lang="en-US" dirty="0"/>
            </a:br>
            <a:r>
              <a:rPr lang="en-US" dirty="0"/>
              <a:t>if not needed</a:t>
            </a:r>
          </a:p>
        </p:txBody>
      </p:sp>
      <p:sp>
        <p:nvSpPr>
          <p:cNvPr id="89" name="Text Placeholder 9"/>
          <p:cNvSpPr>
            <a:spLocks noGrp="1"/>
          </p:cNvSpPr>
          <p:nvPr>
            <p:ph type="body" sz="quarter" idx="25" hasCustomPrompt="1"/>
          </p:nvPr>
        </p:nvSpPr>
        <p:spPr>
          <a:xfrm>
            <a:off x="8480263" y="4582947"/>
            <a:ext cx="3590495" cy="393700"/>
          </a:xfrm>
        </p:spPr>
        <p:txBody>
          <a:bodyPr lIns="0" bIns="0" anchor="b">
            <a:normAutofit/>
          </a:bodyPr>
          <a:lstStyle>
            <a:lvl1pPr marL="0" indent="0">
              <a:buFont typeface="Arial" pitchFamily="34" charset="0"/>
              <a:buNone/>
              <a:defRPr sz="1867" b="1" cap="all" baseline="0">
                <a:solidFill>
                  <a:schemeClr val="bg1"/>
                </a:solidFill>
              </a:defRPr>
            </a:lvl1pPr>
            <a:lvl2pPr marL="0" indent="0">
              <a:buNone/>
              <a:defRPr/>
            </a:lvl2pPr>
            <a:lvl3pPr marL="0" indent="0">
              <a:spcBef>
                <a:spcPts val="2400"/>
              </a:spcBef>
              <a:buNone/>
              <a:defRPr/>
            </a:lvl3pPr>
          </a:lstStyle>
          <a:p>
            <a:pPr lvl="0"/>
            <a:r>
              <a:rPr lang="en-US" dirty="0"/>
              <a:t>presenter name</a:t>
            </a:r>
          </a:p>
        </p:txBody>
      </p:sp>
      <p:sp>
        <p:nvSpPr>
          <p:cNvPr id="90" name="Text Placeholder 45"/>
          <p:cNvSpPr>
            <a:spLocks noGrp="1"/>
          </p:cNvSpPr>
          <p:nvPr>
            <p:ph type="body" sz="quarter" idx="26" hasCustomPrompt="1"/>
          </p:nvPr>
        </p:nvSpPr>
        <p:spPr>
          <a:xfrm>
            <a:off x="8480263" y="4960384"/>
            <a:ext cx="3590495" cy="914400"/>
          </a:xfrm>
        </p:spPr>
        <p:txBody>
          <a:bodyPr lIns="0">
            <a:normAutofit/>
          </a:bodyPr>
          <a:lstStyle>
            <a:lvl1pPr marL="0" indent="0">
              <a:lnSpc>
                <a:spcPct val="95000"/>
              </a:lnSpc>
              <a:spcBef>
                <a:spcPts val="0"/>
              </a:spcBef>
              <a:buFont typeface="Arial" pitchFamily="34" charset="0"/>
              <a:buNone/>
              <a:defRPr sz="1867">
                <a:solidFill>
                  <a:schemeClr val="bg1"/>
                </a:solidFill>
              </a:defRPr>
            </a:lvl1pPr>
            <a:lvl2pPr marL="0" indent="0">
              <a:spcBef>
                <a:spcPts val="2400"/>
              </a:spcBef>
              <a:buNone/>
              <a:defRPr/>
            </a:lvl2pPr>
          </a:lstStyle>
          <a:p>
            <a:pPr lvl="0"/>
            <a:r>
              <a:rPr lang="en-US" dirty="0"/>
              <a:t>Remove third presenter info </a:t>
            </a:r>
            <a:br>
              <a:rPr lang="en-US" dirty="0"/>
            </a:br>
            <a:r>
              <a:rPr lang="en-US" dirty="0"/>
              <a:t>if not needed</a:t>
            </a:r>
          </a:p>
        </p:txBody>
      </p:sp>
      <p:sp>
        <p:nvSpPr>
          <p:cNvPr id="47" name="Text Placeholder 4"/>
          <p:cNvSpPr>
            <a:spLocks noGrp="1"/>
          </p:cNvSpPr>
          <p:nvPr>
            <p:ph type="body" sz="quarter" idx="12" hasCustomPrompt="1"/>
          </p:nvPr>
        </p:nvSpPr>
        <p:spPr>
          <a:xfrm>
            <a:off x="-2" y="1689100"/>
            <a:ext cx="319619" cy="2706624"/>
          </a:xfrm>
          <a:solidFill>
            <a:schemeClr val="tx2"/>
          </a:solidFill>
        </p:spPr>
        <p:txBody>
          <a:bodyPr bIns="0" anchor="b"/>
          <a:lstStyle>
            <a:lvl1pPr marL="0" indent="0">
              <a:buNone/>
              <a:defRPr sz="133"/>
            </a:lvl1pPr>
          </a:lstStyle>
          <a:p>
            <a:pPr lvl="0"/>
            <a:r>
              <a:rPr lang="en-US" dirty="0"/>
              <a:t>  </a:t>
            </a:r>
          </a:p>
        </p:txBody>
      </p:sp>
      <p:sp>
        <p:nvSpPr>
          <p:cNvPr id="155" name="TextBox 154"/>
          <p:cNvSpPr txBox="1"/>
          <p:nvPr/>
        </p:nvSpPr>
        <p:spPr>
          <a:xfrm>
            <a:off x="-2501970" y="0"/>
            <a:ext cx="2065241" cy="4196855"/>
          </a:xfrm>
          <a:prstGeom prst="rect">
            <a:avLst/>
          </a:prstGeom>
          <a:solidFill>
            <a:schemeClr val="bg1">
              <a:lumMod val="50000"/>
            </a:schemeClr>
          </a:solidFill>
        </p:spPr>
        <p:txBody>
          <a:bodyPr wrap="square" rtlCol="0">
            <a:spAutoFit/>
          </a:bodyPr>
          <a:lstStyle/>
          <a:p>
            <a:r>
              <a:rPr lang="en-US" sz="1867" b="1" dirty="0">
                <a:solidFill>
                  <a:schemeClr val="bg1"/>
                </a:solidFill>
              </a:rPr>
              <a:t>Instructions on replacing a current image:</a:t>
            </a:r>
          </a:p>
          <a:p>
            <a:pPr marL="304792" indent="-304792">
              <a:buFont typeface="+mj-lt"/>
              <a:buAutoNum type="arabicPeriod"/>
            </a:pPr>
            <a:r>
              <a:rPr lang="en-US" sz="1867" dirty="0">
                <a:solidFill>
                  <a:schemeClr val="bg1"/>
                </a:solidFill>
              </a:rPr>
              <a:t>Select and delete image and click the icon to insert a different image</a:t>
            </a:r>
          </a:p>
          <a:p>
            <a:pPr marL="304792" indent="-304792">
              <a:buFont typeface="+mj-lt"/>
              <a:buAutoNum type="arabicPeriod"/>
            </a:pPr>
            <a:r>
              <a:rPr lang="en-US" sz="1867" dirty="0">
                <a:solidFill>
                  <a:schemeClr val="bg1"/>
                </a:solidFill>
              </a:rPr>
              <a:t>Use the crop tool to position the image within the shape.  </a:t>
            </a:r>
          </a:p>
          <a:p>
            <a:endParaRPr lang="en-US" sz="2400" dirty="0">
              <a:solidFill>
                <a:schemeClr val="bg1"/>
              </a:solidFill>
            </a:endParaRPr>
          </a:p>
        </p:txBody>
      </p:sp>
      <p:sp>
        <p:nvSpPr>
          <p:cNvPr id="20" name="TextBox 19">
            <a:extLst>
              <a:ext uri="{FF2B5EF4-FFF2-40B4-BE49-F238E27FC236}">
                <a16:creationId xmlns:a16="http://schemas.microsoft.com/office/drawing/2014/main" id="{E7E42203-03B0-9B44-A4A6-421ACB9CC571}"/>
              </a:ext>
            </a:extLst>
          </p:cNvPr>
          <p:cNvSpPr txBox="1"/>
          <p:nvPr/>
        </p:nvSpPr>
        <p:spPr>
          <a:xfrm>
            <a:off x="-2501970" y="0"/>
            <a:ext cx="2065241" cy="4196855"/>
          </a:xfrm>
          <a:prstGeom prst="rect">
            <a:avLst/>
          </a:prstGeom>
          <a:solidFill>
            <a:schemeClr val="bg1">
              <a:lumMod val="50000"/>
            </a:schemeClr>
          </a:solidFill>
        </p:spPr>
        <p:txBody>
          <a:bodyPr wrap="square" rtlCol="0">
            <a:spAutoFit/>
          </a:bodyPr>
          <a:lstStyle/>
          <a:p>
            <a:r>
              <a:rPr lang="en-US" sz="1867" b="1" dirty="0">
                <a:solidFill>
                  <a:schemeClr val="bg1"/>
                </a:solidFill>
              </a:rPr>
              <a:t>Instructions on replacing a current image:</a:t>
            </a:r>
          </a:p>
          <a:p>
            <a:pPr marL="304792" indent="-304792">
              <a:buFont typeface="+mj-lt"/>
              <a:buAutoNum type="arabicPeriod"/>
            </a:pPr>
            <a:r>
              <a:rPr lang="en-US" sz="1867" dirty="0">
                <a:solidFill>
                  <a:schemeClr val="bg1"/>
                </a:solidFill>
              </a:rPr>
              <a:t>Select and delete image and click the icon to insert a different image</a:t>
            </a:r>
          </a:p>
          <a:p>
            <a:pPr marL="304792" indent="-304792">
              <a:buFont typeface="+mj-lt"/>
              <a:buAutoNum type="arabicPeriod"/>
            </a:pPr>
            <a:r>
              <a:rPr lang="en-US" sz="1867" dirty="0">
                <a:solidFill>
                  <a:schemeClr val="bg1"/>
                </a:solidFill>
              </a:rPr>
              <a:t>Use the crop tool to position the image within the shape.  </a:t>
            </a:r>
          </a:p>
          <a:p>
            <a:endParaRPr lang="en-US" sz="2400" dirty="0">
              <a:solidFill>
                <a:schemeClr val="bg1"/>
              </a:solidFill>
            </a:endParaRPr>
          </a:p>
        </p:txBody>
      </p:sp>
      <p:pic>
        <p:nvPicPr>
          <p:cNvPr id="23" name="Picture 22" descr="A close up of a sign&#10;&#10;Description automatically generated">
            <a:extLst>
              <a:ext uri="{FF2B5EF4-FFF2-40B4-BE49-F238E27FC236}">
                <a16:creationId xmlns:a16="http://schemas.microsoft.com/office/drawing/2014/main" id="{3ED98465-142B-874D-9BEF-93A1086E76CD}"/>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8981225" y="6047181"/>
            <a:ext cx="2989433" cy="776235"/>
          </a:xfrm>
          <a:prstGeom prst="rect">
            <a:avLst/>
          </a:prstGeom>
        </p:spPr>
      </p:pic>
      <p:pic>
        <p:nvPicPr>
          <p:cNvPr id="24" name="Picture 23">
            <a:extLst>
              <a:ext uri="{FF2B5EF4-FFF2-40B4-BE49-F238E27FC236}">
                <a16:creationId xmlns:a16="http://schemas.microsoft.com/office/drawing/2014/main" id="{61761542-C518-9E4E-BE7F-FE23A2605BA6}"/>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590828" y="6269435"/>
            <a:ext cx="2728491" cy="347016"/>
          </a:xfrm>
          <a:prstGeom prst="rect">
            <a:avLst/>
          </a:prstGeom>
        </p:spPr>
      </p:pic>
    </p:spTree>
    <p:extLst>
      <p:ext uri="{BB962C8B-B14F-4D97-AF65-F5344CB8AC3E}">
        <p14:creationId xmlns:p14="http://schemas.microsoft.com/office/powerpoint/2010/main" val="10066478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Cover Option C">
    <p:bg>
      <p:bgPr>
        <a:solidFill>
          <a:schemeClr val="bg1"/>
        </a:solidFill>
        <a:effectLst/>
      </p:bgPr>
    </p:bg>
    <p:spTree>
      <p:nvGrpSpPr>
        <p:cNvPr id="1" name=""/>
        <p:cNvGrpSpPr/>
        <p:nvPr/>
      </p:nvGrpSpPr>
      <p:grpSpPr>
        <a:xfrm>
          <a:off x="0" y="0"/>
          <a:ext cx="0" cy="0"/>
          <a:chOff x="0" y="0"/>
          <a:chExt cx="0" cy="0"/>
        </a:xfrm>
      </p:grpSpPr>
      <p:pic>
        <p:nvPicPr>
          <p:cNvPr id="18" name="Picture 17" descr="A close up of a sign&#10;&#10;Description automatically generated">
            <a:extLst>
              <a:ext uri="{FF2B5EF4-FFF2-40B4-BE49-F238E27FC236}">
                <a16:creationId xmlns:a16="http://schemas.microsoft.com/office/drawing/2014/main" id="{7E2FAC2F-5DA3-DF47-A636-2A95DC1252FB}"/>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9011088" y="78077"/>
            <a:ext cx="2934760" cy="762039"/>
          </a:xfrm>
          <a:prstGeom prst="rect">
            <a:avLst/>
          </a:prstGeom>
        </p:spPr>
      </p:pic>
      <p:sp>
        <p:nvSpPr>
          <p:cNvPr id="50" name="Text Placeholder 9"/>
          <p:cNvSpPr>
            <a:spLocks noGrp="1"/>
          </p:cNvSpPr>
          <p:nvPr>
            <p:ph type="body" sz="quarter" idx="17" hasCustomPrompt="1"/>
          </p:nvPr>
        </p:nvSpPr>
        <p:spPr>
          <a:xfrm>
            <a:off x="626535" y="4945566"/>
            <a:ext cx="3590495" cy="393700"/>
          </a:xfrm>
        </p:spPr>
        <p:txBody>
          <a:bodyPr lIns="0" bIns="0" anchor="b">
            <a:normAutofit/>
          </a:bodyPr>
          <a:lstStyle>
            <a:lvl1pPr marL="0" indent="0">
              <a:buNone/>
              <a:defRPr sz="1867" b="1" cap="all" baseline="0">
                <a:solidFill>
                  <a:srgbClr val="47484A"/>
                </a:solidFill>
              </a:defRPr>
            </a:lvl1pPr>
            <a:lvl2pPr marL="0" indent="0">
              <a:buNone/>
              <a:defRPr/>
            </a:lvl2pPr>
            <a:lvl3pPr marL="0" indent="0">
              <a:spcBef>
                <a:spcPts val="2400"/>
              </a:spcBef>
              <a:buNone/>
              <a:defRPr/>
            </a:lvl3pPr>
          </a:lstStyle>
          <a:p>
            <a:pPr lvl="0"/>
            <a:r>
              <a:rPr lang="en-US" dirty="0"/>
              <a:t>presenter name</a:t>
            </a:r>
          </a:p>
        </p:txBody>
      </p:sp>
      <p:sp>
        <p:nvSpPr>
          <p:cNvPr id="53" name="Text Placeholder 45"/>
          <p:cNvSpPr>
            <a:spLocks noGrp="1"/>
          </p:cNvSpPr>
          <p:nvPr>
            <p:ph type="body" sz="quarter" idx="18" hasCustomPrompt="1"/>
          </p:nvPr>
        </p:nvSpPr>
        <p:spPr>
          <a:xfrm>
            <a:off x="626535" y="5323001"/>
            <a:ext cx="3590495" cy="746723"/>
          </a:xfrm>
        </p:spPr>
        <p:txBody>
          <a:bodyPr lIns="0">
            <a:normAutofit/>
          </a:bodyPr>
          <a:lstStyle>
            <a:lvl1pPr marL="0" indent="0">
              <a:lnSpc>
                <a:spcPct val="95000"/>
              </a:lnSpc>
              <a:spcBef>
                <a:spcPts val="0"/>
              </a:spcBef>
              <a:buNone/>
              <a:defRPr sz="1867">
                <a:solidFill>
                  <a:srgbClr val="47484A"/>
                </a:solidFill>
              </a:defRPr>
            </a:lvl1pPr>
            <a:lvl2pPr marL="0" indent="0">
              <a:spcBef>
                <a:spcPts val="2400"/>
              </a:spcBef>
              <a:buNone/>
              <a:defRPr/>
            </a:lvl2pPr>
          </a:lstStyle>
          <a:p>
            <a:r>
              <a:rPr lang="en-US" dirty="0"/>
              <a:t>Add Presenter Title</a:t>
            </a:r>
            <a:br>
              <a:rPr lang="en-US" dirty="0"/>
            </a:br>
            <a:r>
              <a:rPr lang="en-US" dirty="0"/>
              <a:t>Optional Line 2</a:t>
            </a:r>
            <a:br>
              <a:rPr lang="en-US" dirty="0"/>
            </a:br>
            <a:endParaRPr lang="en-US" dirty="0"/>
          </a:p>
        </p:txBody>
      </p:sp>
      <p:sp>
        <p:nvSpPr>
          <p:cNvPr id="56" name="Text Placeholder 9"/>
          <p:cNvSpPr>
            <a:spLocks noGrp="1"/>
          </p:cNvSpPr>
          <p:nvPr>
            <p:ph type="body" sz="quarter" idx="21" hasCustomPrompt="1"/>
          </p:nvPr>
        </p:nvSpPr>
        <p:spPr>
          <a:xfrm>
            <a:off x="4556496" y="4945566"/>
            <a:ext cx="3590495" cy="393700"/>
          </a:xfrm>
        </p:spPr>
        <p:txBody>
          <a:bodyPr lIns="0" bIns="0" anchor="b">
            <a:normAutofit/>
          </a:bodyPr>
          <a:lstStyle>
            <a:lvl1pPr marL="0" indent="0">
              <a:buFont typeface="Arial" pitchFamily="34" charset="0"/>
              <a:buNone/>
              <a:defRPr sz="1867" b="1" cap="all" baseline="0">
                <a:solidFill>
                  <a:srgbClr val="47484A"/>
                </a:solidFill>
              </a:defRPr>
            </a:lvl1pPr>
            <a:lvl2pPr marL="0" indent="0">
              <a:buNone/>
              <a:defRPr/>
            </a:lvl2pPr>
            <a:lvl3pPr marL="0" indent="0">
              <a:spcBef>
                <a:spcPts val="2400"/>
              </a:spcBef>
              <a:buNone/>
              <a:defRPr/>
            </a:lvl3pPr>
          </a:lstStyle>
          <a:p>
            <a:pPr lvl="0"/>
            <a:r>
              <a:rPr lang="en-US" dirty="0"/>
              <a:t>presenter name</a:t>
            </a:r>
          </a:p>
        </p:txBody>
      </p:sp>
      <p:sp>
        <p:nvSpPr>
          <p:cNvPr id="57" name="Text Placeholder 45"/>
          <p:cNvSpPr>
            <a:spLocks noGrp="1"/>
          </p:cNvSpPr>
          <p:nvPr>
            <p:ph type="body" sz="quarter" idx="22" hasCustomPrompt="1"/>
          </p:nvPr>
        </p:nvSpPr>
        <p:spPr>
          <a:xfrm>
            <a:off x="4556496" y="5323001"/>
            <a:ext cx="3590495" cy="746723"/>
          </a:xfrm>
        </p:spPr>
        <p:txBody>
          <a:bodyPr lIns="0">
            <a:normAutofit/>
          </a:bodyPr>
          <a:lstStyle>
            <a:lvl1pPr marL="0" indent="0">
              <a:lnSpc>
                <a:spcPct val="95000"/>
              </a:lnSpc>
              <a:spcBef>
                <a:spcPts val="0"/>
              </a:spcBef>
              <a:buFont typeface="Arial" pitchFamily="34" charset="0"/>
              <a:buNone/>
              <a:defRPr sz="1867">
                <a:solidFill>
                  <a:srgbClr val="47484A"/>
                </a:solidFill>
              </a:defRPr>
            </a:lvl1pPr>
            <a:lvl2pPr marL="0" indent="0">
              <a:spcBef>
                <a:spcPts val="2400"/>
              </a:spcBef>
              <a:buNone/>
              <a:defRPr/>
            </a:lvl2pPr>
          </a:lstStyle>
          <a:p>
            <a:pPr lvl="0"/>
            <a:r>
              <a:rPr lang="en-US" dirty="0"/>
              <a:t>Remove second presenter info </a:t>
            </a:r>
            <a:br>
              <a:rPr lang="en-US" dirty="0"/>
            </a:br>
            <a:r>
              <a:rPr lang="en-US" dirty="0"/>
              <a:t>if not needed</a:t>
            </a:r>
          </a:p>
        </p:txBody>
      </p:sp>
      <p:sp>
        <p:nvSpPr>
          <p:cNvPr id="45" name="Picture Placeholder 4"/>
          <p:cNvSpPr>
            <a:spLocks noGrp="1" noChangeAspect="1"/>
          </p:cNvSpPr>
          <p:nvPr>
            <p:ph type="pic" sz="quarter" idx="16" hasCustomPrompt="1"/>
          </p:nvPr>
        </p:nvSpPr>
        <p:spPr>
          <a:xfrm>
            <a:off x="290836" y="899575"/>
            <a:ext cx="11901165" cy="2761535"/>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a:xfrm>
            <a:off x="626533" y="3726367"/>
            <a:ext cx="11270539" cy="862880"/>
          </a:xfrm>
        </p:spPr>
        <p:txBody>
          <a:bodyPr lIns="0" rIns="91440" anchor="b">
            <a:normAutofit/>
          </a:bodyPr>
          <a:lstStyle>
            <a:lvl1pPr>
              <a:defRPr sz="3733" baseline="0">
                <a:solidFill>
                  <a:schemeClr val="tx1">
                    <a:lumMod val="50000"/>
                  </a:schemeClr>
                </a:solidFill>
              </a:defRPr>
            </a:lvl1pPr>
          </a:lstStyle>
          <a:p>
            <a:r>
              <a:rPr lang="en-US" dirty="0"/>
              <a:t>presentation title – cover option c </a:t>
            </a:r>
          </a:p>
        </p:txBody>
      </p:sp>
      <p:sp>
        <p:nvSpPr>
          <p:cNvPr id="87" name="Text Placeholder 9"/>
          <p:cNvSpPr>
            <a:spLocks noGrp="1"/>
          </p:cNvSpPr>
          <p:nvPr>
            <p:ph type="body" sz="quarter" idx="23" hasCustomPrompt="1"/>
          </p:nvPr>
        </p:nvSpPr>
        <p:spPr>
          <a:xfrm>
            <a:off x="8480263" y="4945566"/>
            <a:ext cx="3590495" cy="393700"/>
          </a:xfrm>
        </p:spPr>
        <p:txBody>
          <a:bodyPr lIns="0" bIns="0" anchor="b">
            <a:normAutofit/>
          </a:bodyPr>
          <a:lstStyle>
            <a:lvl1pPr marL="0" indent="0">
              <a:buFont typeface="Arial" pitchFamily="34" charset="0"/>
              <a:buNone/>
              <a:defRPr sz="1867" b="1" cap="all" baseline="0">
                <a:solidFill>
                  <a:srgbClr val="47484A"/>
                </a:solidFill>
              </a:defRPr>
            </a:lvl1pPr>
            <a:lvl2pPr marL="0" indent="0">
              <a:buNone/>
              <a:defRPr/>
            </a:lvl2pPr>
            <a:lvl3pPr marL="0" indent="0">
              <a:spcBef>
                <a:spcPts val="2400"/>
              </a:spcBef>
              <a:buNone/>
              <a:defRPr/>
            </a:lvl3pPr>
          </a:lstStyle>
          <a:p>
            <a:pPr lvl="0"/>
            <a:r>
              <a:rPr lang="en-US" dirty="0"/>
              <a:t>presenter name</a:t>
            </a:r>
          </a:p>
        </p:txBody>
      </p:sp>
      <p:sp>
        <p:nvSpPr>
          <p:cNvPr id="88" name="Text Placeholder 45"/>
          <p:cNvSpPr>
            <a:spLocks noGrp="1"/>
          </p:cNvSpPr>
          <p:nvPr>
            <p:ph type="body" sz="quarter" idx="24" hasCustomPrompt="1"/>
          </p:nvPr>
        </p:nvSpPr>
        <p:spPr>
          <a:xfrm>
            <a:off x="8480263" y="5323001"/>
            <a:ext cx="3590495" cy="746723"/>
          </a:xfrm>
        </p:spPr>
        <p:txBody>
          <a:bodyPr lIns="0">
            <a:normAutofit/>
          </a:bodyPr>
          <a:lstStyle>
            <a:lvl1pPr marL="0" indent="0">
              <a:lnSpc>
                <a:spcPct val="95000"/>
              </a:lnSpc>
              <a:spcBef>
                <a:spcPts val="0"/>
              </a:spcBef>
              <a:buFont typeface="Arial" pitchFamily="34" charset="0"/>
              <a:buNone/>
              <a:defRPr sz="1867">
                <a:solidFill>
                  <a:srgbClr val="47484A"/>
                </a:solidFill>
              </a:defRPr>
            </a:lvl1pPr>
            <a:lvl2pPr marL="0" indent="0">
              <a:spcBef>
                <a:spcPts val="2400"/>
              </a:spcBef>
              <a:buNone/>
              <a:defRPr/>
            </a:lvl2pPr>
          </a:lstStyle>
          <a:p>
            <a:pPr lvl="0"/>
            <a:r>
              <a:rPr lang="en-US" dirty="0"/>
              <a:t>Remove third presenter info </a:t>
            </a:r>
            <a:br>
              <a:rPr lang="en-US" dirty="0"/>
            </a:br>
            <a:r>
              <a:rPr lang="en-US" dirty="0"/>
              <a:t>if not needed</a:t>
            </a:r>
          </a:p>
        </p:txBody>
      </p:sp>
      <p:sp>
        <p:nvSpPr>
          <p:cNvPr id="5" name="Text Placeholder 4"/>
          <p:cNvSpPr>
            <a:spLocks noGrp="1"/>
          </p:cNvSpPr>
          <p:nvPr>
            <p:ph type="body" sz="quarter" idx="25" hasCustomPrompt="1"/>
          </p:nvPr>
        </p:nvSpPr>
        <p:spPr>
          <a:xfrm>
            <a:off x="626533" y="4589247"/>
            <a:ext cx="11313219" cy="331077"/>
          </a:xfrm>
        </p:spPr>
        <p:txBody>
          <a:bodyPr/>
          <a:lstStyle>
            <a:lvl1pPr marL="0" indent="0">
              <a:buNone/>
              <a:defRPr b="1" baseline="0">
                <a:solidFill>
                  <a:schemeClr val="accent2"/>
                </a:solidFill>
              </a:defRPr>
            </a:lvl1pPr>
          </a:lstStyle>
          <a:p>
            <a:pPr lvl="0"/>
            <a:r>
              <a:rPr lang="en-US" dirty="0"/>
              <a:t>Subtitle – delete if not needed</a:t>
            </a:r>
          </a:p>
        </p:txBody>
      </p:sp>
      <p:sp>
        <p:nvSpPr>
          <p:cNvPr id="46" name="Text Placeholder 4"/>
          <p:cNvSpPr>
            <a:spLocks noGrp="1"/>
          </p:cNvSpPr>
          <p:nvPr>
            <p:ph type="body" sz="quarter" idx="12" hasCustomPrompt="1"/>
          </p:nvPr>
        </p:nvSpPr>
        <p:spPr>
          <a:xfrm>
            <a:off x="3" y="899573"/>
            <a:ext cx="299452" cy="2761488"/>
          </a:xfrm>
          <a:solidFill>
            <a:schemeClr val="accent1"/>
          </a:solidFill>
        </p:spPr>
        <p:txBody>
          <a:bodyPr bIns="0" anchor="b"/>
          <a:lstStyle>
            <a:lvl1pPr marL="0" indent="0">
              <a:buNone/>
              <a:defRPr sz="133"/>
            </a:lvl1pPr>
          </a:lstStyle>
          <a:p>
            <a:pPr lvl="0"/>
            <a:r>
              <a:rPr lang="en-US" dirty="0"/>
              <a:t>  </a:t>
            </a:r>
          </a:p>
        </p:txBody>
      </p:sp>
      <p:sp>
        <p:nvSpPr>
          <p:cNvPr id="186" name="TextBox 185"/>
          <p:cNvSpPr txBox="1"/>
          <p:nvPr/>
        </p:nvSpPr>
        <p:spPr>
          <a:xfrm>
            <a:off x="-2501970" y="0"/>
            <a:ext cx="2065241" cy="4196855"/>
          </a:xfrm>
          <a:prstGeom prst="rect">
            <a:avLst/>
          </a:prstGeom>
          <a:solidFill>
            <a:schemeClr val="bg1">
              <a:lumMod val="50000"/>
            </a:schemeClr>
          </a:solidFill>
        </p:spPr>
        <p:txBody>
          <a:bodyPr wrap="square" rtlCol="0">
            <a:spAutoFit/>
          </a:bodyPr>
          <a:lstStyle/>
          <a:p>
            <a:r>
              <a:rPr lang="en-US" sz="1867" b="1" dirty="0">
                <a:solidFill>
                  <a:schemeClr val="bg1"/>
                </a:solidFill>
              </a:rPr>
              <a:t>Instructions on replacing a current image:</a:t>
            </a:r>
          </a:p>
          <a:p>
            <a:pPr marL="304792" indent="-304792">
              <a:buFont typeface="+mj-lt"/>
              <a:buAutoNum type="arabicPeriod"/>
            </a:pPr>
            <a:r>
              <a:rPr lang="en-US" sz="1867" dirty="0">
                <a:solidFill>
                  <a:schemeClr val="bg1"/>
                </a:solidFill>
              </a:rPr>
              <a:t>Select and delete image and click the icon to insert a different image</a:t>
            </a:r>
          </a:p>
          <a:p>
            <a:pPr marL="304792" indent="-304792">
              <a:buFont typeface="+mj-lt"/>
              <a:buAutoNum type="arabicPeriod"/>
            </a:pPr>
            <a:r>
              <a:rPr lang="en-US" sz="1867" dirty="0">
                <a:solidFill>
                  <a:schemeClr val="bg1"/>
                </a:solidFill>
              </a:rPr>
              <a:t>Use the crop tool to position the image within the shape.  </a:t>
            </a:r>
          </a:p>
          <a:p>
            <a:endParaRPr lang="en-US" sz="2400" dirty="0">
              <a:solidFill>
                <a:schemeClr val="bg1"/>
              </a:solidFill>
            </a:endParaRPr>
          </a:p>
        </p:txBody>
      </p:sp>
      <p:sp>
        <p:nvSpPr>
          <p:cNvPr id="16" name="Text Placeholder 4"/>
          <p:cNvSpPr>
            <a:spLocks noGrp="1"/>
          </p:cNvSpPr>
          <p:nvPr>
            <p:ph type="body" sz="quarter" idx="26" hasCustomPrompt="1"/>
          </p:nvPr>
        </p:nvSpPr>
        <p:spPr>
          <a:xfrm>
            <a:off x="670984" y="401282"/>
            <a:ext cx="7979531" cy="441436"/>
          </a:xfrm>
        </p:spPr>
        <p:txBody>
          <a:bodyPr/>
          <a:lstStyle>
            <a:lvl1pPr marL="0" indent="0">
              <a:buNone/>
              <a:defRPr sz="1333" b="1" cap="all" baseline="0">
                <a:solidFill>
                  <a:schemeClr val="tx1"/>
                </a:solidFill>
              </a:defRPr>
            </a:lvl1pPr>
          </a:lstStyle>
          <a:p>
            <a:r>
              <a:rPr lang="en-US" sz="1333" b="0" cap="all" dirty="0">
                <a:solidFill>
                  <a:srgbClr val="000000"/>
                </a:solidFill>
              </a:rPr>
              <a:t>Type in Name of </a:t>
            </a:r>
            <a:r>
              <a:rPr lang="en-US" sz="1333" b="0" cap="all" dirty="0" err="1">
                <a:solidFill>
                  <a:srgbClr val="000000"/>
                </a:solidFill>
              </a:rPr>
              <a:t>fACILITY</a:t>
            </a:r>
            <a:r>
              <a:rPr lang="en-US" sz="1333" b="0" cap="all" dirty="0">
                <a:solidFill>
                  <a:srgbClr val="000000"/>
                </a:solidFill>
              </a:rPr>
              <a:t>, division, group, program or </a:t>
            </a:r>
            <a:r>
              <a:rPr lang="en-US" sz="1333" dirty="0">
                <a:solidFill>
                  <a:srgbClr val="000000"/>
                </a:solidFill>
              </a:rPr>
              <a:t>www.anl.gov</a:t>
            </a:r>
          </a:p>
        </p:txBody>
      </p:sp>
      <p:sp>
        <p:nvSpPr>
          <p:cNvPr id="17" name="Text Placeholder 45"/>
          <p:cNvSpPr>
            <a:spLocks noGrp="1"/>
          </p:cNvSpPr>
          <p:nvPr>
            <p:ph type="body" sz="quarter" idx="27" hasCustomPrompt="1"/>
          </p:nvPr>
        </p:nvSpPr>
        <p:spPr>
          <a:xfrm>
            <a:off x="8480263" y="6094281"/>
            <a:ext cx="3590496" cy="515411"/>
          </a:xfrm>
        </p:spPr>
        <p:txBody>
          <a:bodyPr lIns="0" anchor="b"/>
          <a:lstStyle>
            <a:lvl1pPr marL="0" indent="0">
              <a:spcBef>
                <a:spcPts val="0"/>
              </a:spcBef>
              <a:buNone/>
              <a:defRPr sz="1867" baseline="0">
                <a:solidFill>
                  <a:srgbClr val="47484A"/>
                </a:solidFill>
              </a:defRPr>
            </a:lvl1pPr>
            <a:lvl2pPr marL="0" indent="0">
              <a:spcBef>
                <a:spcPts val="2400"/>
              </a:spcBef>
              <a:buNone/>
              <a:defRPr/>
            </a:lvl2pPr>
          </a:lstStyle>
          <a:p>
            <a:pPr lvl="0"/>
            <a:r>
              <a:rPr lang="en-US" dirty="0"/>
              <a:t>Presentation Date</a:t>
            </a:r>
            <a:br>
              <a:rPr lang="en-US" dirty="0"/>
            </a:br>
            <a:r>
              <a:rPr lang="en-US" dirty="0"/>
              <a:t>City, State (presentation location)</a:t>
            </a:r>
          </a:p>
        </p:txBody>
      </p:sp>
      <p:pic>
        <p:nvPicPr>
          <p:cNvPr id="19" name="Picture 18"/>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590828" y="6269435"/>
            <a:ext cx="2728491" cy="347016"/>
          </a:xfrm>
          <a:prstGeom prst="rect">
            <a:avLst/>
          </a:prstGeom>
        </p:spPr>
      </p:pic>
    </p:spTree>
    <p:extLst>
      <p:ext uri="{BB962C8B-B14F-4D97-AF65-F5344CB8AC3E}">
        <p14:creationId xmlns:p14="http://schemas.microsoft.com/office/powerpoint/2010/main" val="22952066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Cover Option D">
    <p:bg>
      <p:bgPr>
        <a:solidFill>
          <a:schemeClr val="bg1"/>
        </a:solidFill>
        <a:effectLst/>
      </p:bgPr>
    </p:bg>
    <p:spTree>
      <p:nvGrpSpPr>
        <p:cNvPr id="1" name=""/>
        <p:cNvGrpSpPr/>
        <p:nvPr/>
      </p:nvGrpSpPr>
      <p:grpSpPr>
        <a:xfrm>
          <a:off x="0" y="0"/>
          <a:ext cx="0" cy="0"/>
          <a:chOff x="0" y="0"/>
          <a:chExt cx="0" cy="0"/>
        </a:xfrm>
      </p:grpSpPr>
      <p:pic>
        <p:nvPicPr>
          <p:cNvPr id="21" name="Picture 20" descr="A close up of a sign&#10;&#10;Description automatically generated">
            <a:extLst>
              <a:ext uri="{FF2B5EF4-FFF2-40B4-BE49-F238E27FC236}">
                <a16:creationId xmlns:a16="http://schemas.microsoft.com/office/drawing/2014/main" id="{F98DCACE-65A7-5044-AE4A-0380388C9448}"/>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9017184" y="185519"/>
            <a:ext cx="2934760" cy="762039"/>
          </a:xfrm>
          <a:prstGeom prst="rect">
            <a:avLst/>
          </a:prstGeom>
        </p:spPr>
      </p:pic>
      <p:sp>
        <p:nvSpPr>
          <p:cNvPr id="50" name="Text Placeholder 9"/>
          <p:cNvSpPr>
            <a:spLocks noGrp="1"/>
          </p:cNvSpPr>
          <p:nvPr>
            <p:ph type="body" sz="quarter" idx="17" hasCustomPrompt="1"/>
          </p:nvPr>
        </p:nvSpPr>
        <p:spPr>
          <a:xfrm>
            <a:off x="626535" y="4581631"/>
            <a:ext cx="3590495" cy="393700"/>
          </a:xfrm>
        </p:spPr>
        <p:txBody>
          <a:bodyPr lIns="0" bIns="0" anchor="b">
            <a:normAutofit/>
          </a:bodyPr>
          <a:lstStyle>
            <a:lvl1pPr marL="0" indent="0">
              <a:buNone/>
              <a:defRPr sz="1867" b="1" cap="all" baseline="0">
                <a:solidFill>
                  <a:srgbClr val="47484A"/>
                </a:solidFill>
              </a:defRPr>
            </a:lvl1pPr>
            <a:lvl2pPr marL="0" indent="0">
              <a:buNone/>
              <a:defRPr/>
            </a:lvl2pPr>
            <a:lvl3pPr marL="0" indent="0">
              <a:spcBef>
                <a:spcPts val="2400"/>
              </a:spcBef>
              <a:buNone/>
              <a:defRPr/>
            </a:lvl3pPr>
          </a:lstStyle>
          <a:p>
            <a:pPr lvl="0"/>
            <a:r>
              <a:rPr lang="en-US" dirty="0"/>
              <a:t>presenter name</a:t>
            </a:r>
          </a:p>
        </p:txBody>
      </p:sp>
      <p:sp>
        <p:nvSpPr>
          <p:cNvPr id="53" name="Text Placeholder 45"/>
          <p:cNvSpPr>
            <a:spLocks noGrp="1"/>
          </p:cNvSpPr>
          <p:nvPr>
            <p:ph type="body" sz="quarter" idx="18" hasCustomPrompt="1"/>
          </p:nvPr>
        </p:nvSpPr>
        <p:spPr>
          <a:xfrm>
            <a:off x="626535" y="4959068"/>
            <a:ext cx="3590495" cy="914400"/>
          </a:xfrm>
        </p:spPr>
        <p:txBody>
          <a:bodyPr lIns="0">
            <a:normAutofit/>
          </a:bodyPr>
          <a:lstStyle>
            <a:lvl1pPr marL="0" indent="0">
              <a:lnSpc>
                <a:spcPct val="95000"/>
              </a:lnSpc>
              <a:spcBef>
                <a:spcPts val="0"/>
              </a:spcBef>
              <a:buNone/>
              <a:defRPr sz="1867">
                <a:solidFill>
                  <a:srgbClr val="47484A"/>
                </a:solidFill>
              </a:defRPr>
            </a:lvl1pPr>
            <a:lvl2pPr marL="0" indent="0">
              <a:spcBef>
                <a:spcPts val="2400"/>
              </a:spcBef>
              <a:buNone/>
              <a:defRPr/>
            </a:lvl2pPr>
          </a:lstStyle>
          <a:p>
            <a:r>
              <a:rPr lang="en-US" dirty="0"/>
              <a:t>Add Presenter Title</a:t>
            </a:r>
            <a:br>
              <a:rPr lang="en-US" dirty="0"/>
            </a:br>
            <a:r>
              <a:rPr lang="en-US" dirty="0"/>
              <a:t>Optional Line 2</a:t>
            </a:r>
            <a:br>
              <a:rPr lang="en-US" dirty="0"/>
            </a:br>
            <a:r>
              <a:rPr lang="en-US" dirty="0"/>
              <a:t>Optional Line 3</a:t>
            </a:r>
          </a:p>
        </p:txBody>
      </p:sp>
      <p:sp>
        <p:nvSpPr>
          <p:cNvPr id="56" name="Text Placeholder 9"/>
          <p:cNvSpPr>
            <a:spLocks noGrp="1"/>
          </p:cNvSpPr>
          <p:nvPr>
            <p:ph type="body" sz="quarter" idx="21" hasCustomPrompt="1"/>
          </p:nvPr>
        </p:nvSpPr>
        <p:spPr>
          <a:xfrm>
            <a:off x="4556496" y="4581631"/>
            <a:ext cx="3590495" cy="393700"/>
          </a:xfrm>
        </p:spPr>
        <p:txBody>
          <a:bodyPr lIns="0" bIns="0" anchor="b">
            <a:normAutofit/>
          </a:bodyPr>
          <a:lstStyle>
            <a:lvl1pPr marL="0" indent="0">
              <a:buFont typeface="Arial" pitchFamily="34" charset="0"/>
              <a:buNone/>
              <a:defRPr sz="1867" b="1" cap="all" baseline="0">
                <a:solidFill>
                  <a:srgbClr val="47484A"/>
                </a:solidFill>
              </a:defRPr>
            </a:lvl1pPr>
            <a:lvl2pPr marL="0" indent="0">
              <a:buNone/>
              <a:defRPr/>
            </a:lvl2pPr>
            <a:lvl3pPr marL="0" indent="0">
              <a:spcBef>
                <a:spcPts val="2400"/>
              </a:spcBef>
              <a:buNone/>
              <a:defRPr/>
            </a:lvl3pPr>
          </a:lstStyle>
          <a:p>
            <a:pPr lvl="0"/>
            <a:r>
              <a:rPr lang="en-US" dirty="0"/>
              <a:t>presenter name</a:t>
            </a:r>
          </a:p>
        </p:txBody>
      </p:sp>
      <p:sp>
        <p:nvSpPr>
          <p:cNvPr id="57" name="Text Placeholder 45"/>
          <p:cNvSpPr>
            <a:spLocks noGrp="1"/>
          </p:cNvSpPr>
          <p:nvPr>
            <p:ph type="body" sz="quarter" idx="22" hasCustomPrompt="1"/>
          </p:nvPr>
        </p:nvSpPr>
        <p:spPr>
          <a:xfrm>
            <a:off x="4556496" y="4959068"/>
            <a:ext cx="3590495" cy="746723"/>
          </a:xfrm>
        </p:spPr>
        <p:txBody>
          <a:bodyPr lIns="0">
            <a:normAutofit/>
          </a:bodyPr>
          <a:lstStyle>
            <a:lvl1pPr marL="0" indent="0">
              <a:lnSpc>
                <a:spcPct val="95000"/>
              </a:lnSpc>
              <a:spcBef>
                <a:spcPts val="0"/>
              </a:spcBef>
              <a:buFont typeface="Arial" pitchFamily="34" charset="0"/>
              <a:buNone/>
              <a:defRPr sz="1867">
                <a:solidFill>
                  <a:srgbClr val="47484A"/>
                </a:solidFill>
              </a:defRPr>
            </a:lvl1pPr>
            <a:lvl2pPr marL="0" indent="0">
              <a:spcBef>
                <a:spcPts val="2400"/>
              </a:spcBef>
              <a:buNone/>
              <a:defRPr/>
            </a:lvl2pPr>
          </a:lstStyle>
          <a:p>
            <a:pPr lvl="0"/>
            <a:r>
              <a:rPr lang="en-US" dirty="0"/>
              <a:t>Remove second presenter info </a:t>
            </a:r>
            <a:br>
              <a:rPr lang="en-US" dirty="0"/>
            </a:br>
            <a:r>
              <a:rPr lang="en-US" dirty="0"/>
              <a:t>if not needed</a:t>
            </a:r>
          </a:p>
        </p:txBody>
      </p:sp>
      <p:sp>
        <p:nvSpPr>
          <p:cNvPr id="45" name="Picture Placeholder 4"/>
          <p:cNvSpPr>
            <a:spLocks noGrp="1" noChangeAspect="1"/>
          </p:cNvSpPr>
          <p:nvPr>
            <p:ph type="pic" sz="quarter" idx="16" hasCustomPrompt="1"/>
          </p:nvPr>
        </p:nvSpPr>
        <p:spPr>
          <a:xfrm>
            <a:off x="290836" y="1681607"/>
            <a:ext cx="11901165" cy="2761535"/>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a:xfrm>
            <a:off x="626535" y="110360"/>
            <a:ext cx="9034837" cy="1119235"/>
          </a:xfrm>
        </p:spPr>
        <p:txBody>
          <a:bodyPr lIns="0" rIns="91440" anchor="b">
            <a:normAutofit/>
          </a:bodyPr>
          <a:lstStyle>
            <a:lvl1pPr>
              <a:defRPr sz="3733" baseline="0">
                <a:solidFill>
                  <a:schemeClr val="tx1">
                    <a:lumMod val="50000"/>
                  </a:schemeClr>
                </a:solidFill>
              </a:defRPr>
            </a:lvl1pPr>
          </a:lstStyle>
          <a:p>
            <a:r>
              <a:rPr lang="en-US" dirty="0"/>
              <a:t>presentation title –</a:t>
            </a:r>
            <a:br>
              <a:rPr lang="en-US" dirty="0"/>
            </a:br>
            <a:r>
              <a:rPr lang="en-US" dirty="0"/>
              <a:t>Cover option D</a:t>
            </a:r>
          </a:p>
        </p:txBody>
      </p:sp>
      <p:sp>
        <p:nvSpPr>
          <p:cNvPr id="87" name="Text Placeholder 9"/>
          <p:cNvSpPr>
            <a:spLocks noGrp="1"/>
          </p:cNvSpPr>
          <p:nvPr>
            <p:ph type="body" sz="quarter" idx="23" hasCustomPrompt="1"/>
          </p:nvPr>
        </p:nvSpPr>
        <p:spPr>
          <a:xfrm>
            <a:off x="8480263" y="4581631"/>
            <a:ext cx="3590495" cy="393700"/>
          </a:xfrm>
        </p:spPr>
        <p:txBody>
          <a:bodyPr lIns="0" bIns="0" anchor="b">
            <a:normAutofit/>
          </a:bodyPr>
          <a:lstStyle>
            <a:lvl1pPr marL="0" indent="0">
              <a:buFont typeface="Arial" pitchFamily="34" charset="0"/>
              <a:buNone/>
              <a:defRPr sz="1867" b="1" cap="all" baseline="0">
                <a:solidFill>
                  <a:srgbClr val="47484A"/>
                </a:solidFill>
              </a:defRPr>
            </a:lvl1pPr>
            <a:lvl2pPr marL="0" indent="0">
              <a:buNone/>
              <a:defRPr/>
            </a:lvl2pPr>
            <a:lvl3pPr marL="0" indent="0">
              <a:spcBef>
                <a:spcPts val="2400"/>
              </a:spcBef>
              <a:buNone/>
              <a:defRPr/>
            </a:lvl3pPr>
          </a:lstStyle>
          <a:p>
            <a:pPr lvl="0"/>
            <a:r>
              <a:rPr lang="en-US" dirty="0"/>
              <a:t>presenter name</a:t>
            </a:r>
          </a:p>
        </p:txBody>
      </p:sp>
      <p:sp>
        <p:nvSpPr>
          <p:cNvPr id="88" name="Text Placeholder 45"/>
          <p:cNvSpPr>
            <a:spLocks noGrp="1"/>
          </p:cNvSpPr>
          <p:nvPr>
            <p:ph type="body" sz="quarter" idx="24" hasCustomPrompt="1"/>
          </p:nvPr>
        </p:nvSpPr>
        <p:spPr>
          <a:xfrm>
            <a:off x="8480263" y="4959068"/>
            <a:ext cx="3590495" cy="746723"/>
          </a:xfrm>
        </p:spPr>
        <p:txBody>
          <a:bodyPr lIns="0">
            <a:normAutofit/>
          </a:bodyPr>
          <a:lstStyle>
            <a:lvl1pPr marL="0" indent="0">
              <a:lnSpc>
                <a:spcPct val="95000"/>
              </a:lnSpc>
              <a:spcBef>
                <a:spcPts val="0"/>
              </a:spcBef>
              <a:buFont typeface="Arial" pitchFamily="34" charset="0"/>
              <a:buNone/>
              <a:defRPr sz="1867">
                <a:solidFill>
                  <a:srgbClr val="47484A"/>
                </a:solidFill>
              </a:defRPr>
            </a:lvl1pPr>
            <a:lvl2pPr marL="0" indent="0">
              <a:spcBef>
                <a:spcPts val="2400"/>
              </a:spcBef>
              <a:buNone/>
              <a:defRPr/>
            </a:lvl2pPr>
          </a:lstStyle>
          <a:p>
            <a:pPr lvl="0"/>
            <a:r>
              <a:rPr lang="en-US" dirty="0"/>
              <a:t>Remove third presenter info </a:t>
            </a:r>
            <a:br>
              <a:rPr lang="en-US" dirty="0"/>
            </a:br>
            <a:r>
              <a:rPr lang="en-US" dirty="0"/>
              <a:t>if not needed</a:t>
            </a:r>
          </a:p>
        </p:txBody>
      </p:sp>
      <p:sp>
        <p:nvSpPr>
          <p:cNvPr id="5" name="Text Placeholder 4"/>
          <p:cNvSpPr>
            <a:spLocks noGrp="1"/>
          </p:cNvSpPr>
          <p:nvPr>
            <p:ph type="body" sz="quarter" idx="25" hasCustomPrompt="1"/>
          </p:nvPr>
        </p:nvSpPr>
        <p:spPr>
          <a:xfrm>
            <a:off x="626533" y="1229594"/>
            <a:ext cx="11313219" cy="331077"/>
          </a:xfrm>
        </p:spPr>
        <p:txBody>
          <a:bodyPr/>
          <a:lstStyle>
            <a:lvl1pPr marL="0" indent="0">
              <a:buNone/>
              <a:defRPr b="1" baseline="0">
                <a:solidFill>
                  <a:schemeClr val="accent2"/>
                </a:solidFill>
              </a:defRPr>
            </a:lvl1pPr>
          </a:lstStyle>
          <a:p>
            <a:pPr lvl="0"/>
            <a:r>
              <a:rPr lang="en-US" dirty="0"/>
              <a:t>Subtitle – delete if not needed</a:t>
            </a:r>
          </a:p>
        </p:txBody>
      </p:sp>
      <p:sp>
        <p:nvSpPr>
          <p:cNvPr id="46" name="Text Placeholder 4"/>
          <p:cNvSpPr>
            <a:spLocks noGrp="1"/>
          </p:cNvSpPr>
          <p:nvPr>
            <p:ph type="body" sz="quarter" idx="12" hasCustomPrompt="1"/>
          </p:nvPr>
        </p:nvSpPr>
        <p:spPr>
          <a:xfrm>
            <a:off x="3" y="1681605"/>
            <a:ext cx="299452" cy="2761488"/>
          </a:xfrm>
          <a:solidFill>
            <a:schemeClr val="accent1"/>
          </a:solidFill>
        </p:spPr>
        <p:txBody>
          <a:bodyPr bIns="0" anchor="b"/>
          <a:lstStyle>
            <a:lvl1pPr marL="0" indent="0">
              <a:buNone/>
              <a:defRPr sz="133"/>
            </a:lvl1pPr>
          </a:lstStyle>
          <a:p>
            <a:pPr lvl="0"/>
            <a:r>
              <a:rPr lang="en-US" dirty="0"/>
              <a:t>  </a:t>
            </a:r>
          </a:p>
        </p:txBody>
      </p:sp>
      <p:sp>
        <p:nvSpPr>
          <p:cNvPr id="153" name="TextBox 152"/>
          <p:cNvSpPr txBox="1"/>
          <p:nvPr/>
        </p:nvSpPr>
        <p:spPr>
          <a:xfrm>
            <a:off x="-2501970" y="0"/>
            <a:ext cx="2065241" cy="4196855"/>
          </a:xfrm>
          <a:prstGeom prst="rect">
            <a:avLst/>
          </a:prstGeom>
          <a:solidFill>
            <a:schemeClr val="bg1">
              <a:lumMod val="50000"/>
            </a:schemeClr>
          </a:solidFill>
        </p:spPr>
        <p:txBody>
          <a:bodyPr wrap="square" rtlCol="0">
            <a:spAutoFit/>
          </a:bodyPr>
          <a:lstStyle/>
          <a:p>
            <a:r>
              <a:rPr lang="en-US" sz="1867" b="1" dirty="0">
                <a:solidFill>
                  <a:schemeClr val="bg1"/>
                </a:solidFill>
              </a:rPr>
              <a:t>Instructions on replacing a current image:</a:t>
            </a:r>
          </a:p>
          <a:p>
            <a:pPr marL="304792" indent="-304792">
              <a:buFont typeface="+mj-lt"/>
              <a:buAutoNum type="arabicPeriod"/>
            </a:pPr>
            <a:r>
              <a:rPr lang="en-US" sz="1867" dirty="0">
                <a:solidFill>
                  <a:schemeClr val="bg1"/>
                </a:solidFill>
              </a:rPr>
              <a:t>Select and delete image and click the icon to insert a different image</a:t>
            </a:r>
          </a:p>
          <a:p>
            <a:pPr marL="304792" indent="-304792">
              <a:buFont typeface="+mj-lt"/>
              <a:buAutoNum type="arabicPeriod"/>
            </a:pPr>
            <a:r>
              <a:rPr lang="en-US" sz="1867" dirty="0">
                <a:solidFill>
                  <a:schemeClr val="bg1"/>
                </a:solidFill>
              </a:rPr>
              <a:t>Use the crop tool to position the image within the shape.  </a:t>
            </a:r>
          </a:p>
          <a:p>
            <a:endParaRPr lang="en-US" sz="2400" dirty="0">
              <a:solidFill>
                <a:schemeClr val="bg1"/>
              </a:solidFill>
            </a:endParaRPr>
          </a:p>
        </p:txBody>
      </p:sp>
      <p:sp>
        <p:nvSpPr>
          <p:cNvPr id="16" name="Text Placeholder 45"/>
          <p:cNvSpPr>
            <a:spLocks noGrp="1"/>
          </p:cNvSpPr>
          <p:nvPr>
            <p:ph type="body" sz="quarter" idx="19" hasCustomPrompt="1"/>
          </p:nvPr>
        </p:nvSpPr>
        <p:spPr>
          <a:xfrm>
            <a:off x="8480263" y="6094281"/>
            <a:ext cx="3590496" cy="515411"/>
          </a:xfrm>
        </p:spPr>
        <p:txBody>
          <a:bodyPr lIns="0" anchor="b"/>
          <a:lstStyle>
            <a:lvl1pPr marL="0" indent="0">
              <a:spcBef>
                <a:spcPts val="0"/>
              </a:spcBef>
              <a:buNone/>
              <a:defRPr sz="1867" baseline="0">
                <a:solidFill>
                  <a:srgbClr val="47484A"/>
                </a:solidFill>
              </a:defRPr>
            </a:lvl1pPr>
            <a:lvl2pPr marL="0" indent="0">
              <a:spcBef>
                <a:spcPts val="2400"/>
              </a:spcBef>
              <a:buNone/>
              <a:defRPr/>
            </a:lvl2pPr>
          </a:lstStyle>
          <a:p>
            <a:pPr lvl="0"/>
            <a:r>
              <a:rPr lang="en-US" dirty="0"/>
              <a:t>Presentation Date</a:t>
            </a:r>
            <a:br>
              <a:rPr lang="en-US" dirty="0"/>
            </a:br>
            <a:r>
              <a:rPr lang="en-US" dirty="0"/>
              <a:t>City, State (presentation location)</a:t>
            </a:r>
          </a:p>
        </p:txBody>
      </p:sp>
      <p:pic>
        <p:nvPicPr>
          <p:cNvPr id="19" name="Picture 18"/>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590828" y="6269435"/>
            <a:ext cx="2728491" cy="347016"/>
          </a:xfrm>
          <a:prstGeom prst="rect">
            <a:avLst/>
          </a:prstGeom>
        </p:spPr>
      </p:pic>
      <p:sp>
        <p:nvSpPr>
          <p:cNvPr id="18" name="TextBox 17">
            <a:extLst>
              <a:ext uri="{FF2B5EF4-FFF2-40B4-BE49-F238E27FC236}">
                <a16:creationId xmlns:a16="http://schemas.microsoft.com/office/drawing/2014/main" id="{7E0B74B2-E6E3-1F42-960D-D93F5F6DFFD7}"/>
              </a:ext>
            </a:extLst>
          </p:cNvPr>
          <p:cNvSpPr txBox="1"/>
          <p:nvPr/>
        </p:nvSpPr>
        <p:spPr>
          <a:xfrm>
            <a:off x="-2501970" y="0"/>
            <a:ext cx="2065241" cy="4196855"/>
          </a:xfrm>
          <a:prstGeom prst="rect">
            <a:avLst/>
          </a:prstGeom>
          <a:solidFill>
            <a:schemeClr val="bg1">
              <a:lumMod val="50000"/>
            </a:schemeClr>
          </a:solidFill>
        </p:spPr>
        <p:txBody>
          <a:bodyPr wrap="square" rtlCol="0">
            <a:spAutoFit/>
          </a:bodyPr>
          <a:lstStyle/>
          <a:p>
            <a:r>
              <a:rPr lang="en-US" sz="1867" b="1" dirty="0">
                <a:solidFill>
                  <a:schemeClr val="bg1"/>
                </a:solidFill>
              </a:rPr>
              <a:t>Instructions on replacing a current image:</a:t>
            </a:r>
          </a:p>
          <a:p>
            <a:pPr marL="304792" indent="-304792">
              <a:buFont typeface="+mj-lt"/>
              <a:buAutoNum type="arabicPeriod"/>
            </a:pPr>
            <a:r>
              <a:rPr lang="en-US" sz="1867" dirty="0">
                <a:solidFill>
                  <a:schemeClr val="bg1"/>
                </a:solidFill>
              </a:rPr>
              <a:t>Select and delete image and click the icon to insert a different image</a:t>
            </a:r>
          </a:p>
          <a:p>
            <a:pPr marL="304792" indent="-304792">
              <a:buFont typeface="+mj-lt"/>
              <a:buAutoNum type="arabicPeriod"/>
            </a:pPr>
            <a:r>
              <a:rPr lang="en-US" sz="1867" dirty="0">
                <a:solidFill>
                  <a:schemeClr val="bg1"/>
                </a:solidFill>
              </a:rPr>
              <a:t>Use the crop tool to position the image within the shape.  </a:t>
            </a:r>
          </a:p>
          <a:p>
            <a:endParaRPr lang="en-US" sz="2400" dirty="0">
              <a:solidFill>
                <a:schemeClr val="bg1"/>
              </a:solidFill>
            </a:endParaRPr>
          </a:p>
        </p:txBody>
      </p:sp>
    </p:spTree>
    <p:extLst>
      <p:ext uri="{BB962C8B-B14F-4D97-AF65-F5344CB8AC3E}">
        <p14:creationId xmlns:p14="http://schemas.microsoft.com/office/powerpoint/2010/main" val="7783674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Pic - Full Frame">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noChangeAspect="1"/>
          </p:cNvSpPr>
          <p:nvPr>
            <p:ph type="pic" sz="quarter" idx="13" hasCustomPrompt="1"/>
          </p:nvPr>
        </p:nvSpPr>
        <p:spPr>
          <a:xfrm>
            <a:off x="290837" y="9304"/>
            <a:ext cx="11901164" cy="6858000"/>
          </a:xfrm>
          <a:solidFill>
            <a:schemeClr val="bg1"/>
          </a:solidFill>
        </p:spPr>
        <p:txBody>
          <a:bodyPr lIns="0" tIns="1645920" anchor="t" anchorCtr="0"/>
          <a:lstStyle>
            <a:lvl1pPr marL="0" indent="0" algn="ctr">
              <a:buNone/>
              <a:defRPr baseline="0"/>
            </a:lvl1pPr>
          </a:lstStyle>
          <a:p>
            <a:r>
              <a:rPr lang="en-US" dirty="0"/>
              <a:t>Click icon to insert an image then right click image and “SEND IMAGE TO BACK”</a:t>
            </a:r>
          </a:p>
        </p:txBody>
      </p:sp>
      <p:sp>
        <p:nvSpPr>
          <p:cNvPr id="7" name="Text Placeholder 6"/>
          <p:cNvSpPr>
            <a:spLocks noGrp="1"/>
          </p:cNvSpPr>
          <p:nvPr>
            <p:ph type="body" sz="quarter" idx="17" hasCustomPrompt="1"/>
          </p:nvPr>
        </p:nvSpPr>
        <p:spPr>
          <a:xfrm>
            <a:off x="0" y="4775200"/>
            <a:ext cx="12192000" cy="2082800"/>
          </a:xfrm>
          <a:solidFill>
            <a:schemeClr val="tx2">
              <a:alpha val="91000"/>
            </a:schemeClr>
          </a:solidFill>
        </p:spPr>
        <p:txBody>
          <a:bodyPr bIns="0" anchor="b" anchorCtr="0"/>
          <a:lstStyle>
            <a:lvl1pPr marL="0" indent="0">
              <a:buNone/>
              <a:defRPr sz="133"/>
            </a:lvl1pPr>
          </a:lstStyle>
          <a:p>
            <a:pPr lvl="0"/>
            <a:r>
              <a:rPr lang="en-US" dirty="0"/>
              <a:t> </a:t>
            </a:r>
            <a:r>
              <a:rPr lang="en-US" dirty="0" err="1"/>
              <a:t>x1</a:t>
            </a:r>
            <a:endParaRPr lang="en-US" dirty="0"/>
          </a:p>
          <a:p>
            <a:pPr lvl="0"/>
            <a:endParaRPr lang="en-US" dirty="0"/>
          </a:p>
        </p:txBody>
      </p:sp>
      <p:sp>
        <p:nvSpPr>
          <p:cNvPr id="2" name="Title 1"/>
          <p:cNvSpPr>
            <a:spLocks noGrp="1"/>
          </p:cNvSpPr>
          <p:nvPr>
            <p:ph type="title" hasCustomPrompt="1"/>
          </p:nvPr>
        </p:nvSpPr>
        <p:spPr>
          <a:xfrm>
            <a:off x="626535" y="5042975"/>
            <a:ext cx="11094720" cy="1373592"/>
          </a:xfrm>
        </p:spPr>
        <p:txBody>
          <a:bodyPr lIns="0" anchor="t"/>
          <a:lstStyle>
            <a:lvl1pPr>
              <a:defRPr sz="3200" b="1" cap="all" baseline="0">
                <a:solidFill>
                  <a:schemeClr val="bg1"/>
                </a:solidFill>
              </a:defRPr>
            </a:lvl1pPr>
          </a:lstStyle>
          <a:p>
            <a:r>
              <a:rPr lang="en-US" dirty="0"/>
              <a:t>Full-frame image layout  – title</a:t>
            </a:r>
          </a:p>
        </p:txBody>
      </p:sp>
      <p:sp>
        <p:nvSpPr>
          <p:cNvPr id="3" name="Slide Number Placeholder 2"/>
          <p:cNvSpPr>
            <a:spLocks noGrp="1"/>
          </p:cNvSpPr>
          <p:nvPr>
            <p:ph type="sldNum" sz="quarter" idx="15"/>
          </p:nvPr>
        </p:nvSpPr>
        <p:spPr/>
        <p:txBody>
          <a:bodyPr/>
          <a:lstStyle>
            <a:lvl1pPr>
              <a:defRPr>
                <a:solidFill>
                  <a:schemeClr val="bg1"/>
                </a:solidFill>
              </a:defRPr>
            </a:lvl1pPr>
          </a:lstStyle>
          <a:p>
            <a:fld id="{41D38C63-0C35-477E-B11F-DA92E9B46DD1}" type="slidenum">
              <a:rPr lang="en-US" smtClean="0"/>
              <a:t>‹#›</a:t>
            </a:fld>
            <a:endParaRPr lang="en-US" dirty="0"/>
          </a:p>
        </p:txBody>
      </p:sp>
      <p:sp>
        <p:nvSpPr>
          <p:cNvPr id="8" name="Text Placeholder 4"/>
          <p:cNvSpPr>
            <a:spLocks noGrp="1"/>
          </p:cNvSpPr>
          <p:nvPr>
            <p:ph type="body" sz="quarter" idx="12" hasCustomPrompt="1"/>
          </p:nvPr>
        </p:nvSpPr>
        <p:spPr>
          <a:xfrm>
            <a:off x="0" y="-3"/>
            <a:ext cx="304800" cy="6858000"/>
          </a:xfrm>
          <a:solidFill>
            <a:schemeClr val="accent1"/>
          </a:solidFill>
        </p:spPr>
        <p:txBody>
          <a:bodyPr bIns="0" anchor="b"/>
          <a:lstStyle>
            <a:lvl1pPr marL="0" indent="0">
              <a:buNone/>
              <a:defRPr sz="133"/>
            </a:lvl1pPr>
          </a:lstStyle>
          <a:p>
            <a:pPr lvl="0"/>
            <a:r>
              <a:rPr lang="en-US" dirty="0"/>
              <a:t>  </a:t>
            </a:r>
          </a:p>
        </p:txBody>
      </p:sp>
      <p:sp>
        <p:nvSpPr>
          <p:cNvPr id="9" name="TextBox 8"/>
          <p:cNvSpPr txBox="1"/>
          <p:nvPr/>
        </p:nvSpPr>
        <p:spPr>
          <a:xfrm>
            <a:off x="-2501970" y="0"/>
            <a:ext cx="2065241" cy="4196855"/>
          </a:xfrm>
          <a:prstGeom prst="rect">
            <a:avLst/>
          </a:prstGeom>
          <a:solidFill>
            <a:schemeClr val="bg1">
              <a:lumMod val="50000"/>
            </a:schemeClr>
          </a:solidFill>
        </p:spPr>
        <p:txBody>
          <a:bodyPr wrap="square" rtlCol="0">
            <a:spAutoFit/>
          </a:bodyPr>
          <a:lstStyle/>
          <a:p>
            <a:r>
              <a:rPr lang="en-US" sz="1867" b="1" dirty="0">
                <a:solidFill>
                  <a:schemeClr val="bg1"/>
                </a:solidFill>
              </a:rPr>
              <a:t>Instructions on replacing a current image:</a:t>
            </a:r>
          </a:p>
          <a:p>
            <a:pPr marL="304792" indent="-304792">
              <a:buFont typeface="+mj-lt"/>
              <a:buAutoNum type="arabicPeriod"/>
            </a:pPr>
            <a:r>
              <a:rPr lang="en-US" sz="1867" dirty="0">
                <a:solidFill>
                  <a:schemeClr val="bg1"/>
                </a:solidFill>
              </a:rPr>
              <a:t>Select and delete image and click the icon to insert a different image</a:t>
            </a:r>
          </a:p>
          <a:p>
            <a:pPr marL="304792" indent="-304792">
              <a:buFont typeface="+mj-lt"/>
              <a:buAutoNum type="arabicPeriod"/>
            </a:pPr>
            <a:r>
              <a:rPr lang="en-US" sz="1867" dirty="0">
                <a:solidFill>
                  <a:schemeClr val="bg1"/>
                </a:solidFill>
              </a:rPr>
              <a:t>Use the crop tool to position the image within the shape.  </a:t>
            </a:r>
          </a:p>
          <a:p>
            <a:endParaRPr lang="en-US" sz="2400" dirty="0">
              <a:solidFill>
                <a:schemeClr val="bg1"/>
              </a:solidFill>
            </a:endParaRPr>
          </a:p>
        </p:txBody>
      </p:sp>
      <p:sp>
        <p:nvSpPr>
          <p:cNvPr id="10" name="TextBox 9">
            <a:extLst>
              <a:ext uri="{FF2B5EF4-FFF2-40B4-BE49-F238E27FC236}">
                <a16:creationId xmlns:a16="http://schemas.microsoft.com/office/drawing/2014/main" id="{5AB37AC7-5779-EA49-A0D7-9D1B49DA1F37}"/>
              </a:ext>
            </a:extLst>
          </p:cNvPr>
          <p:cNvSpPr txBox="1"/>
          <p:nvPr/>
        </p:nvSpPr>
        <p:spPr>
          <a:xfrm>
            <a:off x="-2501970" y="0"/>
            <a:ext cx="2065241" cy="4196855"/>
          </a:xfrm>
          <a:prstGeom prst="rect">
            <a:avLst/>
          </a:prstGeom>
          <a:solidFill>
            <a:schemeClr val="bg1">
              <a:lumMod val="50000"/>
            </a:schemeClr>
          </a:solidFill>
        </p:spPr>
        <p:txBody>
          <a:bodyPr wrap="square" rtlCol="0">
            <a:spAutoFit/>
          </a:bodyPr>
          <a:lstStyle/>
          <a:p>
            <a:r>
              <a:rPr lang="en-US" sz="1867" b="1" dirty="0">
                <a:solidFill>
                  <a:schemeClr val="bg1"/>
                </a:solidFill>
              </a:rPr>
              <a:t>Instructions on replacing a current image:</a:t>
            </a:r>
          </a:p>
          <a:p>
            <a:pPr marL="304792" indent="-304792">
              <a:buFont typeface="+mj-lt"/>
              <a:buAutoNum type="arabicPeriod"/>
            </a:pPr>
            <a:r>
              <a:rPr lang="en-US" sz="1867" dirty="0">
                <a:solidFill>
                  <a:schemeClr val="bg1"/>
                </a:solidFill>
              </a:rPr>
              <a:t>Select and delete image and click the icon to insert a different image</a:t>
            </a:r>
          </a:p>
          <a:p>
            <a:pPr marL="304792" indent="-304792">
              <a:buFont typeface="+mj-lt"/>
              <a:buAutoNum type="arabicPeriod"/>
            </a:pPr>
            <a:r>
              <a:rPr lang="en-US" sz="1867" dirty="0">
                <a:solidFill>
                  <a:schemeClr val="bg1"/>
                </a:solidFill>
              </a:rPr>
              <a:t>Use the crop tool to position the image within the shape.  </a:t>
            </a:r>
          </a:p>
          <a:p>
            <a:endParaRPr lang="en-US" sz="2400" dirty="0">
              <a:solidFill>
                <a:schemeClr val="bg1"/>
              </a:solidFill>
            </a:endParaRPr>
          </a:p>
        </p:txBody>
      </p:sp>
    </p:spTree>
    <p:extLst>
      <p:ext uri="{BB962C8B-B14F-4D97-AF65-F5344CB8AC3E}">
        <p14:creationId xmlns:p14="http://schemas.microsoft.com/office/powerpoint/2010/main" val="12578209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Pic - ONE Image">
    <p:bg>
      <p:bgPr>
        <a:solidFill>
          <a:schemeClr val="bg1"/>
        </a:solidFill>
        <a:effectLst/>
      </p:bgPr>
    </p:bg>
    <p:spTree>
      <p:nvGrpSpPr>
        <p:cNvPr id="1" name=""/>
        <p:cNvGrpSpPr/>
        <p:nvPr/>
      </p:nvGrpSpPr>
      <p:grpSpPr>
        <a:xfrm>
          <a:off x="0" y="0"/>
          <a:ext cx="0" cy="0"/>
          <a:chOff x="0" y="0"/>
          <a:chExt cx="0" cy="0"/>
        </a:xfrm>
      </p:grpSpPr>
      <p:sp>
        <p:nvSpPr>
          <p:cNvPr id="8" name="Text Placeholder 6"/>
          <p:cNvSpPr>
            <a:spLocks noGrp="1"/>
          </p:cNvSpPr>
          <p:nvPr>
            <p:ph type="body" sz="quarter" idx="17" hasCustomPrompt="1"/>
          </p:nvPr>
        </p:nvSpPr>
        <p:spPr>
          <a:xfrm>
            <a:off x="0" y="3656122"/>
            <a:ext cx="12192000" cy="3201879"/>
          </a:xfrm>
          <a:solidFill>
            <a:schemeClr val="accent2"/>
          </a:solidFill>
        </p:spPr>
        <p:txBody>
          <a:bodyPr bIns="0" anchor="b" anchorCtr="0"/>
          <a:lstStyle>
            <a:lvl1pPr marL="0" indent="0">
              <a:buNone/>
              <a:defRPr sz="133"/>
            </a:lvl1pPr>
          </a:lstStyle>
          <a:p>
            <a:pPr lvl="0"/>
            <a:r>
              <a:rPr lang="en-US" dirty="0"/>
              <a:t> </a:t>
            </a:r>
            <a:r>
              <a:rPr lang="en-US" dirty="0" err="1"/>
              <a:t>x1</a:t>
            </a:r>
            <a:endParaRPr lang="en-US" dirty="0"/>
          </a:p>
          <a:p>
            <a:pPr lvl="0"/>
            <a:endParaRPr lang="en-US" dirty="0"/>
          </a:p>
        </p:txBody>
      </p:sp>
      <p:sp>
        <p:nvSpPr>
          <p:cNvPr id="10" name="Text Placeholder 7"/>
          <p:cNvSpPr>
            <a:spLocks noGrp="1"/>
          </p:cNvSpPr>
          <p:nvPr>
            <p:ph type="body" sz="quarter" idx="14"/>
          </p:nvPr>
        </p:nvSpPr>
        <p:spPr>
          <a:xfrm>
            <a:off x="626534" y="5191519"/>
            <a:ext cx="11246069" cy="1813035"/>
          </a:xfrm>
          <a:noFill/>
        </p:spPr>
        <p:txBody>
          <a:bodyPr lIns="0" tIns="91440"/>
          <a:lstStyle>
            <a:lvl1pPr>
              <a:defRPr sz="3200">
                <a:solidFill>
                  <a:schemeClr val="bg1"/>
                </a:solidFill>
              </a:defRPr>
            </a:lvl1pPr>
            <a:lvl2pPr>
              <a:defRPr sz="3200">
                <a:solidFill>
                  <a:schemeClr val="bg1"/>
                </a:solidFill>
              </a:defRPr>
            </a:lvl2pPr>
            <a:lvl3pPr>
              <a:defRPr sz="2667">
                <a:solidFill>
                  <a:schemeClr val="bg1"/>
                </a:solidFill>
              </a:defRPr>
            </a:lvl3pPr>
            <a:lvl4pPr>
              <a:defRPr sz="2667">
                <a:solidFill>
                  <a:schemeClr val="bg1"/>
                </a:solidFill>
              </a:defRPr>
            </a:lvl4pPr>
            <a:lvl5pPr>
              <a:defRPr sz="2667">
                <a:solidFill>
                  <a:schemeClr val="bg1"/>
                </a:solidFill>
              </a:defRPr>
            </a:lvl5pPr>
          </a:lstStyle>
          <a:p>
            <a:pPr lvl="0"/>
            <a:r>
              <a:rPr lang="en-US"/>
              <a:t>Click to edit Master text styles</a:t>
            </a:r>
          </a:p>
          <a:p>
            <a:pPr lvl="1"/>
            <a:r>
              <a:rPr lang="en-US"/>
              <a:t>Second level</a:t>
            </a:r>
          </a:p>
        </p:txBody>
      </p:sp>
      <p:sp>
        <p:nvSpPr>
          <p:cNvPr id="5" name="Picture Placeholder 4"/>
          <p:cNvSpPr>
            <a:spLocks noGrp="1" noChangeAspect="1"/>
          </p:cNvSpPr>
          <p:nvPr>
            <p:ph type="pic" sz="quarter" idx="13" hasCustomPrompt="1"/>
          </p:nvPr>
        </p:nvSpPr>
        <p:spPr>
          <a:xfrm>
            <a:off x="290837" y="-1"/>
            <a:ext cx="11901164" cy="3656013"/>
          </a:xfrm>
          <a:solidFill>
            <a:schemeClr val="bg1"/>
          </a:solidFill>
        </p:spPr>
        <p:txBody>
          <a:bodyPr lIns="0" tIns="1097280" anchor="t" anchorCtr="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a:xfrm>
            <a:off x="626533" y="4353384"/>
            <a:ext cx="11565467" cy="787099"/>
          </a:xfrm>
        </p:spPr>
        <p:txBody>
          <a:bodyPr lIns="0"/>
          <a:lstStyle>
            <a:lvl1pPr>
              <a:defRPr sz="3733" b="1" baseline="0">
                <a:solidFill>
                  <a:schemeClr val="bg1"/>
                </a:solidFill>
              </a:defRPr>
            </a:lvl1pPr>
          </a:lstStyle>
          <a:p>
            <a:r>
              <a:rPr lang="en-US" dirty="0"/>
              <a:t>Science/R&amp;D hero – one image</a:t>
            </a:r>
            <a:br>
              <a:rPr lang="en-US" dirty="0"/>
            </a:br>
            <a:r>
              <a:rPr lang="en-US" dirty="0"/>
              <a:t>Headline is </a:t>
            </a:r>
            <a:r>
              <a:rPr lang="en-US" dirty="0" err="1"/>
              <a:t>arial</a:t>
            </a:r>
            <a:r>
              <a:rPr lang="en-US" dirty="0"/>
              <a:t> in all caps</a:t>
            </a:r>
          </a:p>
        </p:txBody>
      </p:sp>
      <p:sp>
        <p:nvSpPr>
          <p:cNvPr id="3" name="Slide Number Placeholder 2"/>
          <p:cNvSpPr>
            <a:spLocks noGrp="1"/>
          </p:cNvSpPr>
          <p:nvPr>
            <p:ph type="sldNum" sz="quarter" idx="15"/>
          </p:nvPr>
        </p:nvSpPr>
        <p:spPr/>
        <p:txBody>
          <a:bodyPr/>
          <a:lstStyle>
            <a:lvl1pPr>
              <a:defRPr>
                <a:solidFill>
                  <a:schemeClr val="bg1"/>
                </a:solidFill>
              </a:defRPr>
            </a:lvl1pPr>
          </a:lstStyle>
          <a:p>
            <a:fld id="{41D38C63-0C35-477E-B11F-DA92E9B46DD1}" type="slidenum">
              <a:rPr lang="en-US" smtClean="0"/>
              <a:t>‹#›</a:t>
            </a:fld>
            <a:endParaRPr lang="en-US" dirty="0"/>
          </a:p>
        </p:txBody>
      </p:sp>
      <p:sp>
        <p:nvSpPr>
          <p:cNvPr id="9" name="Text Placeholder 4"/>
          <p:cNvSpPr>
            <a:spLocks noGrp="1"/>
          </p:cNvSpPr>
          <p:nvPr>
            <p:ph type="body" sz="quarter" idx="12" hasCustomPrompt="1"/>
          </p:nvPr>
        </p:nvSpPr>
        <p:spPr>
          <a:xfrm>
            <a:off x="0" y="-3"/>
            <a:ext cx="304800" cy="6858000"/>
          </a:xfrm>
          <a:solidFill>
            <a:schemeClr val="accent1"/>
          </a:solidFill>
        </p:spPr>
        <p:txBody>
          <a:bodyPr bIns="0" anchor="b"/>
          <a:lstStyle>
            <a:lvl1pPr marL="0" indent="0">
              <a:buNone/>
              <a:defRPr sz="133"/>
            </a:lvl1pPr>
          </a:lstStyle>
          <a:p>
            <a:pPr lvl="0"/>
            <a:r>
              <a:rPr lang="en-US" dirty="0"/>
              <a:t>  </a:t>
            </a:r>
          </a:p>
        </p:txBody>
      </p:sp>
      <p:sp>
        <p:nvSpPr>
          <p:cNvPr id="11" name="TextBox 10"/>
          <p:cNvSpPr txBox="1"/>
          <p:nvPr/>
        </p:nvSpPr>
        <p:spPr>
          <a:xfrm>
            <a:off x="-2501970" y="0"/>
            <a:ext cx="2065241" cy="4196855"/>
          </a:xfrm>
          <a:prstGeom prst="rect">
            <a:avLst/>
          </a:prstGeom>
          <a:solidFill>
            <a:schemeClr val="bg1">
              <a:lumMod val="50000"/>
            </a:schemeClr>
          </a:solidFill>
        </p:spPr>
        <p:txBody>
          <a:bodyPr wrap="square" rtlCol="0">
            <a:spAutoFit/>
          </a:bodyPr>
          <a:lstStyle/>
          <a:p>
            <a:r>
              <a:rPr lang="en-US" sz="1867" b="1" dirty="0">
                <a:solidFill>
                  <a:schemeClr val="bg1"/>
                </a:solidFill>
              </a:rPr>
              <a:t>Instructions on replacing a current image:</a:t>
            </a:r>
          </a:p>
          <a:p>
            <a:pPr marL="304792" indent="-304792">
              <a:buFont typeface="+mj-lt"/>
              <a:buAutoNum type="arabicPeriod"/>
            </a:pPr>
            <a:r>
              <a:rPr lang="en-US" sz="1867" dirty="0">
                <a:solidFill>
                  <a:schemeClr val="bg1"/>
                </a:solidFill>
              </a:rPr>
              <a:t>Select and delete image and click the icon to insert a different image</a:t>
            </a:r>
          </a:p>
          <a:p>
            <a:pPr marL="304792" indent="-304792">
              <a:buFont typeface="+mj-lt"/>
              <a:buAutoNum type="arabicPeriod"/>
            </a:pPr>
            <a:r>
              <a:rPr lang="en-US" sz="1867" dirty="0">
                <a:solidFill>
                  <a:schemeClr val="bg1"/>
                </a:solidFill>
              </a:rPr>
              <a:t>Use the crop tool to position the image within the shape.  </a:t>
            </a:r>
          </a:p>
          <a:p>
            <a:endParaRPr lang="en-US" sz="2400" dirty="0">
              <a:solidFill>
                <a:schemeClr val="bg1"/>
              </a:solidFill>
            </a:endParaRPr>
          </a:p>
        </p:txBody>
      </p:sp>
      <p:sp>
        <p:nvSpPr>
          <p:cNvPr id="12" name="TextBox 11">
            <a:extLst>
              <a:ext uri="{FF2B5EF4-FFF2-40B4-BE49-F238E27FC236}">
                <a16:creationId xmlns:a16="http://schemas.microsoft.com/office/drawing/2014/main" id="{F3E64664-6AC5-4D43-A5BA-3C65A0CD272B}"/>
              </a:ext>
            </a:extLst>
          </p:cNvPr>
          <p:cNvSpPr txBox="1"/>
          <p:nvPr/>
        </p:nvSpPr>
        <p:spPr>
          <a:xfrm>
            <a:off x="-2501970" y="0"/>
            <a:ext cx="2065241" cy="4196855"/>
          </a:xfrm>
          <a:prstGeom prst="rect">
            <a:avLst/>
          </a:prstGeom>
          <a:solidFill>
            <a:schemeClr val="bg1">
              <a:lumMod val="50000"/>
            </a:schemeClr>
          </a:solidFill>
        </p:spPr>
        <p:txBody>
          <a:bodyPr wrap="square" rtlCol="0">
            <a:spAutoFit/>
          </a:bodyPr>
          <a:lstStyle/>
          <a:p>
            <a:r>
              <a:rPr lang="en-US" sz="1867" b="1" dirty="0">
                <a:solidFill>
                  <a:schemeClr val="bg1"/>
                </a:solidFill>
              </a:rPr>
              <a:t>Instructions on replacing a current image:</a:t>
            </a:r>
          </a:p>
          <a:p>
            <a:pPr marL="304792" indent="-304792">
              <a:buFont typeface="+mj-lt"/>
              <a:buAutoNum type="arabicPeriod"/>
            </a:pPr>
            <a:r>
              <a:rPr lang="en-US" sz="1867" dirty="0">
                <a:solidFill>
                  <a:schemeClr val="bg1"/>
                </a:solidFill>
              </a:rPr>
              <a:t>Select and delete image and click the icon to insert a different image</a:t>
            </a:r>
          </a:p>
          <a:p>
            <a:pPr marL="304792" indent="-304792">
              <a:buFont typeface="+mj-lt"/>
              <a:buAutoNum type="arabicPeriod"/>
            </a:pPr>
            <a:r>
              <a:rPr lang="en-US" sz="1867" dirty="0">
                <a:solidFill>
                  <a:schemeClr val="bg1"/>
                </a:solidFill>
              </a:rPr>
              <a:t>Use the crop tool to position the image within the shape.  </a:t>
            </a:r>
          </a:p>
          <a:p>
            <a:endParaRPr lang="en-US" sz="2400" dirty="0">
              <a:solidFill>
                <a:schemeClr val="bg1"/>
              </a:solidFill>
            </a:endParaRPr>
          </a:p>
        </p:txBody>
      </p:sp>
    </p:spTree>
    <p:extLst>
      <p:ext uri="{BB962C8B-B14F-4D97-AF65-F5344CB8AC3E}">
        <p14:creationId xmlns:p14="http://schemas.microsoft.com/office/powerpoint/2010/main" val="19149014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Pic - TWO images">
    <p:bg>
      <p:bgPr>
        <a:solidFill>
          <a:schemeClr val="bg1"/>
        </a:solidFill>
        <a:effectLst/>
      </p:bgPr>
    </p:bg>
    <p:spTree>
      <p:nvGrpSpPr>
        <p:cNvPr id="1" name=""/>
        <p:cNvGrpSpPr/>
        <p:nvPr/>
      </p:nvGrpSpPr>
      <p:grpSpPr>
        <a:xfrm>
          <a:off x="0" y="0"/>
          <a:ext cx="0" cy="0"/>
          <a:chOff x="0" y="0"/>
          <a:chExt cx="0" cy="0"/>
        </a:xfrm>
      </p:grpSpPr>
      <p:sp>
        <p:nvSpPr>
          <p:cNvPr id="13" name="Text Placeholder 6"/>
          <p:cNvSpPr>
            <a:spLocks noGrp="1"/>
          </p:cNvSpPr>
          <p:nvPr>
            <p:ph type="body" sz="quarter" idx="20" hasCustomPrompt="1"/>
          </p:nvPr>
        </p:nvSpPr>
        <p:spPr>
          <a:xfrm>
            <a:off x="0" y="3656122"/>
            <a:ext cx="12192000" cy="3201879"/>
          </a:xfrm>
          <a:solidFill>
            <a:schemeClr val="accent2"/>
          </a:solidFill>
        </p:spPr>
        <p:txBody>
          <a:bodyPr bIns="0" anchor="b" anchorCtr="0"/>
          <a:lstStyle>
            <a:lvl1pPr marL="0" indent="0">
              <a:buNone/>
              <a:defRPr sz="133"/>
            </a:lvl1pPr>
          </a:lstStyle>
          <a:p>
            <a:pPr lvl="0"/>
            <a:r>
              <a:rPr lang="en-US" dirty="0"/>
              <a:t> </a:t>
            </a:r>
            <a:r>
              <a:rPr lang="en-US" dirty="0" err="1"/>
              <a:t>x1</a:t>
            </a:r>
            <a:endParaRPr lang="en-US" dirty="0"/>
          </a:p>
          <a:p>
            <a:pPr lvl="0"/>
            <a:endParaRPr lang="en-US" dirty="0"/>
          </a:p>
        </p:txBody>
      </p:sp>
      <p:sp>
        <p:nvSpPr>
          <p:cNvPr id="11" name="Picture Placeholder 4"/>
          <p:cNvSpPr>
            <a:spLocks noGrp="1" noChangeAspect="1"/>
          </p:cNvSpPr>
          <p:nvPr>
            <p:ph type="pic" sz="quarter" idx="16" hasCustomPrompt="1"/>
          </p:nvPr>
        </p:nvSpPr>
        <p:spPr>
          <a:xfrm>
            <a:off x="290836" y="1"/>
            <a:ext cx="5974080" cy="3663951"/>
          </a:xfrm>
          <a:solidFill>
            <a:schemeClr val="bg1">
              <a:lumMod val="75000"/>
            </a:schemeClr>
          </a:solidFill>
        </p:spPr>
        <p:txBody>
          <a:bodyPr tIns="1097280" anchor="t" anchorCtr="0"/>
          <a:lstStyle>
            <a:lvl1pPr marL="0" indent="0" algn="ctr">
              <a:buNone/>
              <a:defRPr baseline="0"/>
            </a:lvl1pPr>
          </a:lstStyle>
          <a:p>
            <a:r>
              <a:rPr lang="en-US" dirty="0"/>
              <a:t>Click icon to insert an image</a:t>
            </a:r>
          </a:p>
        </p:txBody>
      </p:sp>
      <p:sp>
        <p:nvSpPr>
          <p:cNvPr id="12" name="Picture Placeholder 4"/>
          <p:cNvSpPr>
            <a:spLocks noGrp="1" noChangeAspect="1"/>
          </p:cNvSpPr>
          <p:nvPr>
            <p:ph type="pic" sz="quarter" idx="17" hasCustomPrompt="1"/>
          </p:nvPr>
        </p:nvSpPr>
        <p:spPr>
          <a:xfrm>
            <a:off x="6243367" y="1"/>
            <a:ext cx="5974080" cy="3663951"/>
          </a:xfrm>
          <a:solidFill>
            <a:schemeClr val="bg1">
              <a:lumMod val="85000"/>
            </a:schemeClr>
          </a:solidFill>
        </p:spPr>
        <p:txBody>
          <a:bodyPr tIns="1097280" anchor="t" anchorCtr="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a:xfrm>
            <a:off x="626533" y="4340684"/>
            <a:ext cx="11565467" cy="787099"/>
          </a:xfrm>
        </p:spPr>
        <p:txBody>
          <a:bodyPr lIns="0"/>
          <a:lstStyle>
            <a:lvl1pPr>
              <a:defRPr sz="3733" b="1">
                <a:solidFill>
                  <a:schemeClr val="bg1"/>
                </a:solidFill>
              </a:defRPr>
            </a:lvl1pPr>
          </a:lstStyle>
          <a:p>
            <a:r>
              <a:rPr lang="en-US" dirty="0"/>
              <a:t>Science/R&amp;D hero – TWO images</a:t>
            </a:r>
            <a:br>
              <a:rPr lang="en-US" dirty="0"/>
            </a:br>
            <a:r>
              <a:rPr lang="en-US" dirty="0"/>
              <a:t>Headline is </a:t>
            </a:r>
            <a:r>
              <a:rPr lang="en-US" dirty="0" err="1"/>
              <a:t>arial</a:t>
            </a:r>
            <a:r>
              <a:rPr lang="en-US" dirty="0"/>
              <a:t> in all caps</a:t>
            </a:r>
          </a:p>
        </p:txBody>
      </p:sp>
      <p:sp>
        <p:nvSpPr>
          <p:cNvPr id="9" name="Text Placeholder 7"/>
          <p:cNvSpPr>
            <a:spLocks noGrp="1"/>
          </p:cNvSpPr>
          <p:nvPr>
            <p:ph type="body" sz="quarter" idx="14"/>
          </p:nvPr>
        </p:nvSpPr>
        <p:spPr>
          <a:xfrm>
            <a:off x="626534" y="5178819"/>
            <a:ext cx="11246069" cy="1813035"/>
          </a:xfrm>
          <a:noFill/>
        </p:spPr>
        <p:txBody>
          <a:bodyPr lIns="0" tIns="91440"/>
          <a:lstStyle>
            <a:lvl1pPr>
              <a:defRPr sz="3200">
                <a:solidFill>
                  <a:schemeClr val="bg1"/>
                </a:solidFill>
              </a:defRPr>
            </a:lvl1pPr>
            <a:lvl2pPr>
              <a:defRPr sz="3200">
                <a:solidFill>
                  <a:schemeClr val="bg1"/>
                </a:solidFill>
              </a:defRPr>
            </a:lvl2pPr>
            <a:lvl3pPr>
              <a:defRPr sz="2667">
                <a:solidFill>
                  <a:schemeClr val="bg1"/>
                </a:solidFill>
              </a:defRPr>
            </a:lvl3pPr>
            <a:lvl4pPr>
              <a:defRPr sz="2667">
                <a:solidFill>
                  <a:schemeClr val="bg1"/>
                </a:solidFill>
              </a:defRPr>
            </a:lvl4pPr>
            <a:lvl5pPr>
              <a:defRPr sz="2667">
                <a:solidFill>
                  <a:schemeClr val="bg1"/>
                </a:solidFill>
              </a:defRPr>
            </a:lvl5pPr>
          </a:lstStyle>
          <a:p>
            <a:pPr lvl="0"/>
            <a:r>
              <a:rPr lang="en-US"/>
              <a:t>Click to edit Master text styles</a:t>
            </a:r>
          </a:p>
          <a:p>
            <a:pPr lvl="1"/>
            <a:r>
              <a:rPr lang="en-US"/>
              <a:t>Second level</a:t>
            </a:r>
          </a:p>
        </p:txBody>
      </p:sp>
      <p:sp>
        <p:nvSpPr>
          <p:cNvPr id="3" name="Slide Number Placeholder 2"/>
          <p:cNvSpPr>
            <a:spLocks noGrp="1"/>
          </p:cNvSpPr>
          <p:nvPr>
            <p:ph type="sldNum" sz="quarter" idx="18"/>
          </p:nvPr>
        </p:nvSpPr>
        <p:spPr/>
        <p:txBody>
          <a:bodyPr/>
          <a:lstStyle>
            <a:lvl1pPr>
              <a:defRPr>
                <a:solidFill>
                  <a:schemeClr val="bg1"/>
                </a:solidFill>
              </a:defRPr>
            </a:lvl1pPr>
          </a:lstStyle>
          <a:p>
            <a:fld id="{41D38C63-0C35-477E-B11F-DA92E9B46DD1}" type="slidenum">
              <a:rPr lang="en-US" smtClean="0"/>
              <a:t>‹#›</a:t>
            </a:fld>
            <a:endParaRPr lang="en-US" dirty="0"/>
          </a:p>
        </p:txBody>
      </p:sp>
      <p:sp>
        <p:nvSpPr>
          <p:cNvPr id="10" name="Text Placeholder 4"/>
          <p:cNvSpPr>
            <a:spLocks noGrp="1"/>
          </p:cNvSpPr>
          <p:nvPr>
            <p:ph type="body" sz="quarter" idx="12" hasCustomPrompt="1"/>
          </p:nvPr>
        </p:nvSpPr>
        <p:spPr>
          <a:xfrm>
            <a:off x="0" y="-3"/>
            <a:ext cx="304800" cy="6858000"/>
          </a:xfrm>
          <a:solidFill>
            <a:schemeClr val="accent1"/>
          </a:solidFill>
        </p:spPr>
        <p:txBody>
          <a:bodyPr bIns="0" anchor="b"/>
          <a:lstStyle>
            <a:lvl1pPr marL="0" indent="0">
              <a:buNone/>
              <a:defRPr sz="133"/>
            </a:lvl1pPr>
          </a:lstStyle>
          <a:p>
            <a:pPr lvl="0"/>
            <a:r>
              <a:rPr lang="en-US" dirty="0"/>
              <a:t>  </a:t>
            </a:r>
          </a:p>
        </p:txBody>
      </p:sp>
      <p:sp>
        <p:nvSpPr>
          <p:cNvPr id="14" name="TextBox 13"/>
          <p:cNvSpPr txBox="1"/>
          <p:nvPr/>
        </p:nvSpPr>
        <p:spPr>
          <a:xfrm>
            <a:off x="-2501970" y="0"/>
            <a:ext cx="2065241" cy="4196855"/>
          </a:xfrm>
          <a:prstGeom prst="rect">
            <a:avLst/>
          </a:prstGeom>
          <a:solidFill>
            <a:schemeClr val="bg1">
              <a:lumMod val="50000"/>
            </a:schemeClr>
          </a:solidFill>
        </p:spPr>
        <p:txBody>
          <a:bodyPr wrap="square" rtlCol="0">
            <a:spAutoFit/>
          </a:bodyPr>
          <a:lstStyle/>
          <a:p>
            <a:r>
              <a:rPr lang="en-US" sz="1867" b="1" dirty="0">
                <a:solidFill>
                  <a:schemeClr val="bg1"/>
                </a:solidFill>
              </a:rPr>
              <a:t>Instructions on replacing a current image:</a:t>
            </a:r>
          </a:p>
          <a:p>
            <a:pPr marL="304792" indent="-304792">
              <a:buFont typeface="+mj-lt"/>
              <a:buAutoNum type="arabicPeriod"/>
            </a:pPr>
            <a:r>
              <a:rPr lang="en-US" sz="1867" dirty="0">
                <a:solidFill>
                  <a:schemeClr val="bg1"/>
                </a:solidFill>
              </a:rPr>
              <a:t>Select and delete image and click the icon to insert a different image</a:t>
            </a:r>
          </a:p>
          <a:p>
            <a:pPr marL="304792" indent="-304792">
              <a:buFont typeface="+mj-lt"/>
              <a:buAutoNum type="arabicPeriod"/>
            </a:pPr>
            <a:r>
              <a:rPr lang="en-US" sz="1867" dirty="0">
                <a:solidFill>
                  <a:schemeClr val="bg1"/>
                </a:solidFill>
              </a:rPr>
              <a:t>Use the crop tool to position the image within the shape.  </a:t>
            </a:r>
          </a:p>
          <a:p>
            <a:endParaRPr lang="en-US" sz="2400" dirty="0">
              <a:solidFill>
                <a:schemeClr val="bg1"/>
              </a:solidFill>
            </a:endParaRPr>
          </a:p>
        </p:txBody>
      </p:sp>
      <p:sp>
        <p:nvSpPr>
          <p:cNvPr id="15" name="TextBox 14">
            <a:extLst>
              <a:ext uri="{FF2B5EF4-FFF2-40B4-BE49-F238E27FC236}">
                <a16:creationId xmlns:a16="http://schemas.microsoft.com/office/drawing/2014/main" id="{14BD6018-DDBA-E84D-A7DB-865142558636}"/>
              </a:ext>
            </a:extLst>
          </p:cNvPr>
          <p:cNvSpPr txBox="1"/>
          <p:nvPr/>
        </p:nvSpPr>
        <p:spPr>
          <a:xfrm>
            <a:off x="-2501970" y="0"/>
            <a:ext cx="2065241" cy="4196855"/>
          </a:xfrm>
          <a:prstGeom prst="rect">
            <a:avLst/>
          </a:prstGeom>
          <a:solidFill>
            <a:schemeClr val="bg1">
              <a:lumMod val="50000"/>
            </a:schemeClr>
          </a:solidFill>
        </p:spPr>
        <p:txBody>
          <a:bodyPr wrap="square" rtlCol="0">
            <a:spAutoFit/>
          </a:bodyPr>
          <a:lstStyle/>
          <a:p>
            <a:r>
              <a:rPr lang="en-US" sz="1867" b="1" dirty="0">
                <a:solidFill>
                  <a:schemeClr val="bg1"/>
                </a:solidFill>
              </a:rPr>
              <a:t>Instructions on replacing a current image:</a:t>
            </a:r>
          </a:p>
          <a:p>
            <a:pPr marL="304792" indent="-304792">
              <a:buFont typeface="+mj-lt"/>
              <a:buAutoNum type="arabicPeriod"/>
            </a:pPr>
            <a:r>
              <a:rPr lang="en-US" sz="1867" dirty="0">
                <a:solidFill>
                  <a:schemeClr val="bg1"/>
                </a:solidFill>
              </a:rPr>
              <a:t>Select and delete image and click the icon to insert a different image</a:t>
            </a:r>
          </a:p>
          <a:p>
            <a:pPr marL="304792" indent="-304792">
              <a:buFont typeface="+mj-lt"/>
              <a:buAutoNum type="arabicPeriod"/>
            </a:pPr>
            <a:r>
              <a:rPr lang="en-US" sz="1867" dirty="0">
                <a:solidFill>
                  <a:schemeClr val="bg1"/>
                </a:solidFill>
              </a:rPr>
              <a:t>Use the crop tool to position the image within the shape.  </a:t>
            </a:r>
          </a:p>
          <a:p>
            <a:endParaRPr lang="en-US" sz="2400" dirty="0">
              <a:solidFill>
                <a:schemeClr val="bg1"/>
              </a:solidFill>
            </a:endParaRPr>
          </a:p>
        </p:txBody>
      </p:sp>
    </p:spTree>
    <p:extLst>
      <p:ext uri="{BB962C8B-B14F-4D97-AF65-F5344CB8AC3E}">
        <p14:creationId xmlns:p14="http://schemas.microsoft.com/office/powerpoint/2010/main" val="32459607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Pic - THREE Images">
    <p:bg>
      <p:bgPr>
        <a:solidFill>
          <a:schemeClr val="bg1"/>
        </a:solidFill>
        <a:effectLst/>
      </p:bgPr>
    </p:bg>
    <p:spTree>
      <p:nvGrpSpPr>
        <p:cNvPr id="1" name=""/>
        <p:cNvGrpSpPr/>
        <p:nvPr/>
      </p:nvGrpSpPr>
      <p:grpSpPr>
        <a:xfrm>
          <a:off x="0" y="0"/>
          <a:ext cx="0" cy="0"/>
          <a:chOff x="0" y="0"/>
          <a:chExt cx="0" cy="0"/>
        </a:xfrm>
      </p:grpSpPr>
      <p:sp>
        <p:nvSpPr>
          <p:cNvPr id="11" name="Text Placeholder 6"/>
          <p:cNvSpPr>
            <a:spLocks noGrp="1"/>
          </p:cNvSpPr>
          <p:nvPr>
            <p:ph type="body" sz="quarter" idx="19" hasCustomPrompt="1"/>
          </p:nvPr>
        </p:nvSpPr>
        <p:spPr>
          <a:xfrm>
            <a:off x="0" y="3656122"/>
            <a:ext cx="12192000" cy="3201879"/>
          </a:xfrm>
          <a:solidFill>
            <a:schemeClr val="accent2"/>
          </a:solidFill>
        </p:spPr>
        <p:txBody>
          <a:bodyPr bIns="0" anchor="b" anchorCtr="0"/>
          <a:lstStyle>
            <a:lvl1pPr marL="0" indent="0">
              <a:buNone/>
              <a:defRPr sz="133"/>
            </a:lvl1pPr>
          </a:lstStyle>
          <a:p>
            <a:pPr lvl="0"/>
            <a:r>
              <a:rPr lang="en-US" dirty="0"/>
              <a:t> </a:t>
            </a:r>
            <a:r>
              <a:rPr lang="en-US" dirty="0" err="1"/>
              <a:t>x1</a:t>
            </a:r>
            <a:endParaRPr lang="en-US" dirty="0"/>
          </a:p>
          <a:p>
            <a:pPr lvl="0"/>
            <a:endParaRPr lang="en-US" dirty="0"/>
          </a:p>
        </p:txBody>
      </p:sp>
      <p:sp>
        <p:nvSpPr>
          <p:cNvPr id="5" name="Picture Placeholder 4"/>
          <p:cNvSpPr>
            <a:spLocks noGrp="1" noChangeAspect="1"/>
          </p:cNvSpPr>
          <p:nvPr>
            <p:ph type="pic" sz="quarter" idx="13" hasCustomPrompt="1"/>
          </p:nvPr>
        </p:nvSpPr>
        <p:spPr>
          <a:xfrm>
            <a:off x="290836" y="0"/>
            <a:ext cx="3986784" cy="3673643"/>
          </a:xfrm>
          <a:solidFill>
            <a:schemeClr val="bg1">
              <a:lumMod val="85000"/>
            </a:schemeClr>
          </a:solidFill>
        </p:spPr>
        <p:txBody>
          <a:bodyPr lIns="0" tIns="731520" anchor="t" anchorCtr="0"/>
          <a:lstStyle>
            <a:lvl1pPr marL="0" indent="0" algn="ctr">
              <a:buNone/>
              <a:defRPr baseline="0"/>
            </a:lvl1pPr>
          </a:lstStyle>
          <a:p>
            <a:r>
              <a:rPr lang="en-US" dirty="0"/>
              <a:t>Click icon to insert an image</a:t>
            </a:r>
          </a:p>
        </p:txBody>
      </p:sp>
      <p:sp>
        <p:nvSpPr>
          <p:cNvPr id="9" name="Picture Placeholder 4"/>
          <p:cNvSpPr>
            <a:spLocks noGrp="1" noChangeAspect="1"/>
          </p:cNvSpPr>
          <p:nvPr>
            <p:ph type="pic" sz="quarter" idx="15" hasCustomPrompt="1"/>
          </p:nvPr>
        </p:nvSpPr>
        <p:spPr>
          <a:xfrm>
            <a:off x="4258983" y="0"/>
            <a:ext cx="3986784" cy="3673643"/>
          </a:xfrm>
          <a:solidFill>
            <a:schemeClr val="bg1">
              <a:lumMod val="75000"/>
            </a:schemeClr>
          </a:solidFill>
        </p:spPr>
        <p:txBody>
          <a:bodyPr lIns="0" tIns="731520" anchor="t" anchorCtr="0"/>
          <a:lstStyle>
            <a:lvl1pPr marL="0" indent="0" algn="ctr">
              <a:buNone/>
              <a:defRPr baseline="0"/>
            </a:lvl1pPr>
          </a:lstStyle>
          <a:p>
            <a:r>
              <a:rPr lang="en-US" dirty="0"/>
              <a:t>Click icon to insert an image</a:t>
            </a:r>
          </a:p>
        </p:txBody>
      </p:sp>
      <p:sp>
        <p:nvSpPr>
          <p:cNvPr id="10" name="Picture Placeholder 4"/>
          <p:cNvSpPr>
            <a:spLocks noGrp="1" noChangeAspect="1"/>
          </p:cNvSpPr>
          <p:nvPr>
            <p:ph type="pic" sz="quarter" idx="16" hasCustomPrompt="1"/>
          </p:nvPr>
        </p:nvSpPr>
        <p:spPr>
          <a:xfrm>
            <a:off x="8248149" y="0"/>
            <a:ext cx="3943851" cy="3673643"/>
          </a:xfrm>
          <a:solidFill>
            <a:schemeClr val="bg1">
              <a:lumMod val="85000"/>
            </a:schemeClr>
          </a:solidFill>
        </p:spPr>
        <p:txBody>
          <a:bodyPr lIns="0" tIns="731520" anchor="t" anchorCtr="0"/>
          <a:lstStyle>
            <a:lvl1pPr marL="0" indent="0" algn="ctr">
              <a:buNone/>
              <a:defRPr baseline="0"/>
            </a:lvl1pPr>
          </a:lstStyle>
          <a:p>
            <a:r>
              <a:rPr lang="en-US" dirty="0"/>
              <a:t>Click icon to insert an image</a:t>
            </a:r>
          </a:p>
        </p:txBody>
      </p:sp>
      <p:sp>
        <p:nvSpPr>
          <p:cNvPr id="8" name="Text Placeholder 7"/>
          <p:cNvSpPr>
            <a:spLocks noGrp="1"/>
          </p:cNvSpPr>
          <p:nvPr>
            <p:ph type="body" sz="quarter" idx="14"/>
          </p:nvPr>
        </p:nvSpPr>
        <p:spPr>
          <a:xfrm>
            <a:off x="626534" y="5191519"/>
            <a:ext cx="11246069" cy="1813035"/>
          </a:xfrm>
          <a:noFill/>
        </p:spPr>
        <p:txBody>
          <a:bodyPr lIns="0" tIns="91440"/>
          <a:lstStyle>
            <a:lvl1pPr>
              <a:defRPr sz="3200">
                <a:solidFill>
                  <a:schemeClr val="bg1"/>
                </a:solidFill>
              </a:defRPr>
            </a:lvl1pPr>
            <a:lvl2pPr>
              <a:defRPr sz="3200">
                <a:solidFill>
                  <a:schemeClr val="bg1"/>
                </a:solidFill>
              </a:defRPr>
            </a:lvl2pPr>
            <a:lvl3pPr>
              <a:defRPr sz="2667">
                <a:solidFill>
                  <a:schemeClr val="bg1"/>
                </a:solidFill>
              </a:defRPr>
            </a:lvl3pPr>
            <a:lvl4pPr>
              <a:defRPr sz="2667">
                <a:solidFill>
                  <a:schemeClr val="bg1"/>
                </a:solidFill>
              </a:defRPr>
            </a:lvl4pPr>
            <a:lvl5pPr>
              <a:defRPr sz="2667">
                <a:solidFill>
                  <a:schemeClr val="bg1"/>
                </a:solidFill>
              </a:defRPr>
            </a:lvl5pPr>
          </a:lstStyle>
          <a:p>
            <a:pPr lvl="0"/>
            <a:r>
              <a:rPr lang="en-US"/>
              <a:t>Click to edit Master text styles</a:t>
            </a:r>
          </a:p>
          <a:p>
            <a:pPr lvl="1"/>
            <a:r>
              <a:rPr lang="en-US"/>
              <a:t>Second level</a:t>
            </a:r>
          </a:p>
        </p:txBody>
      </p:sp>
      <p:sp>
        <p:nvSpPr>
          <p:cNvPr id="2" name="Title 1"/>
          <p:cNvSpPr>
            <a:spLocks noGrp="1"/>
          </p:cNvSpPr>
          <p:nvPr>
            <p:ph type="title" hasCustomPrompt="1"/>
          </p:nvPr>
        </p:nvSpPr>
        <p:spPr>
          <a:xfrm>
            <a:off x="626533" y="4353384"/>
            <a:ext cx="11565467" cy="787099"/>
          </a:xfrm>
        </p:spPr>
        <p:txBody>
          <a:bodyPr lIns="0"/>
          <a:lstStyle>
            <a:lvl1pPr>
              <a:defRPr sz="3733" b="1">
                <a:solidFill>
                  <a:schemeClr val="bg1"/>
                </a:solidFill>
              </a:defRPr>
            </a:lvl1pPr>
          </a:lstStyle>
          <a:p>
            <a:r>
              <a:rPr lang="en-US" dirty="0"/>
              <a:t>Science/R&amp;D hero – Three images</a:t>
            </a:r>
            <a:br>
              <a:rPr lang="en-US" dirty="0"/>
            </a:br>
            <a:r>
              <a:rPr lang="en-US" dirty="0"/>
              <a:t>Headline is </a:t>
            </a:r>
            <a:r>
              <a:rPr lang="en-US" dirty="0" err="1"/>
              <a:t>arial</a:t>
            </a:r>
            <a:r>
              <a:rPr lang="en-US" dirty="0"/>
              <a:t> in all caps</a:t>
            </a:r>
          </a:p>
        </p:txBody>
      </p:sp>
      <p:sp>
        <p:nvSpPr>
          <p:cNvPr id="3" name="Slide Number Placeholder 2"/>
          <p:cNvSpPr>
            <a:spLocks noGrp="1"/>
          </p:cNvSpPr>
          <p:nvPr>
            <p:ph type="sldNum" sz="quarter" idx="17"/>
          </p:nvPr>
        </p:nvSpPr>
        <p:spPr/>
        <p:txBody>
          <a:bodyPr/>
          <a:lstStyle>
            <a:lvl1pPr>
              <a:defRPr>
                <a:solidFill>
                  <a:schemeClr val="bg1"/>
                </a:solidFill>
              </a:defRPr>
            </a:lvl1pPr>
          </a:lstStyle>
          <a:p>
            <a:fld id="{41D38C63-0C35-477E-B11F-DA92E9B46DD1}" type="slidenum">
              <a:rPr lang="en-US" smtClean="0"/>
              <a:t>‹#›</a:t>
            </a:fld>
            <a:endParaRPr lang="en-US" dirty="0"/>
          </a:p>
        </p:txBody>
      </p:sp>
      <p:sp>
        <p:nvSpPr>
          <p:cNvPr id="12" name="Text Placeholder 4"/>
          <p:cNvSpPr>
            <a:spLocks noGrp="1"/>
          </p:cNvSpPr>
          <p:nvPr>
            <p:ph type="body" sz="quarter" idx="12" hasCustomPrompt="1"/>
          </p:nvPr>
        </p:nvSpPr>
        <p:spPr>
          <a:xfrm>
            <a:off x="0" y="-3"/>
            <a:ext cx="304800" cy="6858000"/>
          </a:xfrm>
          <a:solidFill>
            <a:schemeClr val="accent1"/>
          </a:solidFill>
        </p:spPr>
        <p:txBody>
          <a:bodyPr bIns="0" anchor="b"/>
          <a:lstStyle>
            <a:lvl1pPr marL="0" indent="0">
              <a:buNone/>
              <a:defRPr sz="133"/>
            </a:lvl1pPr>
          </a:lstStyle>
          <a:p>
            <a:pPr lvl="0"/>
            <a:r>
              <a:rPr lang="en-US" dirty="0"/>
              <a:t>  </a:t>
            </a:r>
          </a:p>
        </p:txBody>
      </p:sp>
      <p:sp>
        <p:nvSpPr>
          <p:cNvPr id="13" name="TextBox 12"/>
          <p:cNvSpPr txBox="1"/>
          <p:nvPr/>
        </p:nvSpPr>
        <p:spPr>
          <a:xfrm>
            <a:off x="-2501970" y="0"/>
            <a:ext cx="2065241" cy="4196855"/>
          </a:xfrm>
          <a:prstGeom prst="rect">
            <a:avLst/>
          </a:prstGeom>
          <a:solidFill>
            <a:schemeClr val="bg1">
              <a:lumMod val="50000"/>
            </a:schemeClr>
          </a:solidFill>
        </p:spPr>
        <p:txBody>
          <a:bodyPr wrap="square" rtlCol="0">
            <a:spAutoFit/>
          </a:bodyPr>
          <a:lstStyle/>
          <a:p>
            <a:r>
              <a:rPr lang="en-US" sz="1867" b="1" dirty="0">
                <a:solidFill>
                  <a:schemeClr val="bg1"/>
                </a:solidFill>
              </a:rPr>
              <a:t>Instructions on replacing a current image:</a:t>
            </a:r>
          </a:p>
          <a:p>
            <a:pPr marL="304792" indent="-304792">
              <a:buFont typeface="+mj-lt"/>
              <a:buAutoNum type="arabicPeriod"/>
            </a:pPr>
            <a:r>
              <a:rPr lang="en-US" sz="1867" dirty="0">
                <a:solidFill>
                  <a:schemeClr val="bg1"/>
                </a:solidFill>
              </a:rPr>
              <a:t>Select and delete image and click the icon to insert a different image</a:t>
            </a:r>
          </a:p>
          <a:p>
            <a:pPr marL="304792" indent="-304792">
              <a:buFont typeface="+mj-lt"/>
              <a:buAutoNum type="arabicPeriod"/>
            </a:pPr>
            <a:r>
              <a:rPr lang="en-US" sz="1867" dirty="0">
                <a:solidFill>
                  <a:schemeClr val="bg1"/>
                </a:solidFill>
              </a:rPr>
              <a:t>Use the crop tool to position the image within the shape.  </a:t>
            </a:r>
          </a:p>
          <a:p>
            <a:endParaRPr lang="en-US" sz="2400" dirty="0">
              <a:solidFill>
                <a:schemeClr val="bg1"/>
              </a:solidFill>
            </a:endParaRPr>
          </a:p>
        </p:txBody>
      </p:sp>
      <p:sp>
        <p:nvSpPr>
          <p:cNvPr id="14" name="TextBox 13">
            <a:extLst>
              <a:ext uri="{FF2B5EF4-FFF2-40B4-BE49-F238E27FC236}">
                <a16:creationId xmlns:a16="http://schemas.microsoft.com/office/drawing/2014/main" id="{BF97FFC8-1032-3A40-A0C9-227A67AABE6E}"/>
              </a:ext>
            </a:extLst>
          </p:cNvPr>
          <p:cNvSpPr txBox="1"/>
          <p:nvPr/>
        </p:nvSpPr>
        <p:spPr>
          <a:xfrm>
            <a:off x="-2501970" y="0"/>
            <a:ext cx="2065241" cy="4196855"/>
          </a:xfrm>
          <a:prstGeom prst="rect">
            <a:avLst/>
          </a:prstGeom>
          <a:solidFill>
            <a:schemeClr val="bg1">
              <a:lumMod val="50000"/>
            </a:schemeClr>
          </a:solidFill>
        </p:spPr>
        <p:txBody>
          <a:bodyPr wrap="square" rtlCol="0">
            <a:spAutoFit/>
          </a:bodyPr>
          <a:lstStyle/>
          <a:p>
            <a:r>
              <a:rPr lang="en-US" sz="1867" b="1" dirty="0">
                <a:solidFill>
                  <a:schemeClr val="bg1"/>
                </a:solidFill>
              </a:rPr>
              <a:t>Instructions on replacing a current image:</a:t>
            </a:r>
          </a:p>
          <a:p>
            <a:pPr marL="304792" indent="-304792">
              <a:buFont typeface="+mj-lt"/>
              <a:buAutoNum type="arabicPeriod"/>
            </a:pPr>
            <a:r>
              <a:rPr lang="en-US" sz="1867" dirty="0">
                <a:solidFill>
                  <a:schemeClr val="bg1"/>
                </a:solidFill>
              </a:rPr>
              <a:t>Select and delete image and click the icon to insert a different image</a:t>
            </a:r>
          </a:p>
          <a:p>
            <a:pPr marL="304792" indent="-304792">
              <a:buFont typeface="+mj-lt"/>
              <a:buAutoNum type="arabicPeriod"/>
            </a:pPr>
            <a:r>
              <a:rPr lang="en-US" sz="1867" dirty="0">
                <a:solidFill>
                  <a:schemeClr val="bg1"/>
                </a:solidFill>
              </a:rPr>
              <a:t>Use the crop tool to position the image within the shape.  </a:t>
            </a:r>
          </a:p>
          <a:p>
            <a:endParaRPr lang="en-US" sz="2400" dirty="0">
              <a:solidFill>
                <a:schemeClr val="bg1"/>
              </a:solidFill>
            </a:endParaRPr>
          </a:p>
        </p:txBody>
      </p:sp>
    </p:spTree>
    <p:extLst>
      <p:ext uri="{BB962C8B-B14F-4D97-AF65-F5344CB8AC3E}">
        <p14:creationId xmlns:p14="http://schemas.microsoft.com/office/powerpoint/2010/main" val="26745098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Break_Gree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57902345-CDF3-E24C-86E4-4C9E2CC4D6E9}"/>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t="-239"/>
          <a:stretch/>
        </p:blipFill>
        <p:spPr>
          <a:xfrm>
            <a:off x="0" y="-14245"/>
            <a:ext cx="12192000" cy="5984917"/>
          </a:xfrm>
          <a:prstGeom prst="rect">
            <a:avLst/>
          </a:prstGeom>
        </p:spPr>
      </p:pic>
      <p:sp>
        <p:nvSpPr>
          <p:cNvPr id="8" name="Text Placeholder 2"/>
          <p:cNvSpPr>
            <a:spLocks noGrp="1"/>
          </p:cNvSpPr>
          <p:nvPr>
            <p:ph type="body" sz="quarter" idx="10" hasCustomPrompt="1"/>
          </p:nvPr>
        </p:nvSpPr>
        <p:spPr>
          <a:xfrm>
            <a:off x="2" y="-14245"/>
            <a:ext cx="12191999" cy="5999161"/>
          </a:xfrm>
          <a:noFill/>
        </p:spPr>
        <p:txBody>
          <a:bodyPr lIns="457200" tIns="0" bIns="457200" anchor="ctr"/>
          <a:lstStyle>
            <a:lvl1pPr marL="0" indent="0">
              <a:buNone/>
              <a:defRPr sz="3733" b="1" cap="all" baseline="0">
                <a:solidFill>
                  <a:schemeClr val="bg1"/>
                </a:solidFill>
              </a:defRPr>
            </a:lvl1pPr>
          </a:lstStyle>
          <a:p>
            <a:pPr lvl="0"/>
            <a:r>
              <a:rPr lang="en-US" dirty="0"/>
              <a:t>Type in SECTION BREAK TITLE</a:t>
            </a:r>
          </a:p>
        </p:txBody>
      </p:sp>
      <p:pic>
        <p:nvPicPr>
          <p:cNvPr id="15" name="Picture 14" descr="A close up of a sign&#10;&#10;Description automatically generated">
            <a:extLst>
              <a:ext uri="{FF2B5EF4-FFF2-40B4-BE49-F238E27FC236}">
                <a16:creationId xmlns:a16="http://schemas.microsoft.com/office/drawing/2014/main" id="{F5BFF999-B145-1C46-8778-99493001703B}"/>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8981225" y="6047181"/>
            <a:ext cx="2989433" cy="776235"/>
          </a:xfrm>
          <a:prstGeom prst="rect">
            <a:avLst/>
          </a:prstGeom>
        </p:spPr>
      </p:pic>
      <p:pic>
        <p:nvPicPr>
          <p:cNvPr id="16" name="Picture 15">
            <a:extLst>
              <a:ext uri="{FF2B5EF4-FFF2-40B4-BE49-F238E27FC236}">
                <a16:creationId xmlns:a16="http://schemas.microsoft.com/office/drawing/2014/main" id="{95A24FD3-8F0E-DF4F-8C2E-F6970F4CAF4B}"/>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590828" y="6269435"/>
            <a:ext cx="2728491" cy="347016"/>
          </a:xfrm>
          <a:prstGeom prst="rect">
            <a:avLst/>
          </a:prstGeom>
        </p:spPr>
      </p:pic>
    </p:spTree>
    <p:extLst>
      <p:ext uri="{BB962C8B-B14F-4D97-AF65-F5344CB8AC3E}">
        <p14:creationId xmlns:p14="http://schemas.microsoft.com/office/powerpoint/2010/main" val="29631726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Pic - FOUR Images">
    <p:bg>
      <p:bgPr>
        <a:solidFill>
          <a:schemeClr val="bg1"/>
        </a:solidFill>
        <a:effectLst/>
      </p:bgPr>
    </p:bg>
    <p:spTree>
      <p:nvGrpSpPr>
        <p:cNvPr id="1" name=""/>
        <p:cNvGrpSpPr/>
        <p:nvPr/>
      </p:nvGrpSpPr>
      <p:grpSpPr>
        <a:xfrm>
          <a:off x="0" y="0"/>
          <a:ext cx="0" cy="0"/>
          <a:chOff x="0" y="0"/>
          <a:chExt cx="0" cy="0"/>
        </a:xfrm>
      </p:grpSpPr>
      <p:sp>
        <p:nvSpPr>
          <p:cNvPr id="19" name="Text Placeholder 6"/>
          <p:cNvSpPr>
            <a:spLocks noGrp="1"/>
          </p:cNvSpPr>
          <p:nvPr>
            <p:ph type="body" sz="quarter" idx="24" hasCustomPrompt="1"/>
          </p:nvPr>
        </p:nvSpPr>
        <p:spPr>
          <a:xfrm>
            <a:off x="0" y="0"/>
            <a:ext cx="12192000" cy="6858000"/>
          </a:xfrm>
          <a:solidFill>
            <a:schemeClr val="accent2"/>
          </a:solidFill>
        </p:spPr>
        <p:txBody>
          <a:bodyPr bIns="0" anchor="b" anchorCtr="0"/>
          <a:lstStyle>
            <a:lvl1pPr marL="0" indent="0">
              <a:buNone/>
              <a:defRPr sz="133"/>
            </a:lvl1pPr>
          </a:lstStyle>
          <a:p>
            <a:pPr lvl="0"/>
            <a:r>
              <a:rPr lang="en-US" dirty="0"/>
              <a:t> </a:t>
            </a:r>
            <a:r>
              <a:rPr lang="en-US" dirty="0" err="1"/>
              <a:t>x1</a:t>
            </a:r>
            <a:endParaRPr lang="en-US" dirty="0"/>
          </a:p>
          <a:p>
            <a:pPr lvl="0"/>
            <a:endParaRPr lang="en-US" dirty="0"/>
          </a:p>
        </p:txBody>
      </p:sp>
      <p:sp>
        <p:nvSpPr>
          <p:cNvPr id="5" name="Picture Placeholder 4"/>
          <p:cNvSpPr>
            <a:spLocks noGrp="1" noChangeAspect="1"/>
          </p:cNvSpPr>
          <p:nvPr>
            <p:ph type="pic" sz="quarter" idx="13" hasCustomPrompt="1"/>
          </p:nvPr>
        </p:nvSpPr>
        <p:spPr>
          <a:xfrm>
            <a:off x="290836" y="1654175"/>
            <a:ext cx="2987040" cy="2238283"/>
          </a:xfrm>
          <a:solidFill>
            <a:schemeClr val="bg1">
              <a:lumMod val="85000"/>
            </a:schemeClr>
          </a:solidFill>
        </p:spPr>
        <p:txBody>
          <a:bodyPr lIns="0" tIns="731520" anchor="t" anchorCtr="0"/>
          <a:lstStyle>
            <a:lvl1pPr marL="0" indent="0" algn="ctr">
              <a:buNone/>
              <a:defRPr baseline="0"/>
            </a:lvl1pPr>
          </a:lstStyle>
          <a:p>
            <a:r>
              <a:rPr lang="en-US" dirty="0"/>
              <a:t>Click icon to insert an image</a:t>
            </a:r>
          </a:p>
        </p:txBody>
      </p:sp>
      <p:sp>
        <p:nvSpPr>
          <p:cNvPr id="9" name="Picture Placeholder 4"/>
          <p:cNvSpPr>
            <a:spLocks noGrp="1" noChangeAspect="1"/>
          </p:cNvSpPr>
          <p:nvPr>
            <p:ph type="pic" sz="quarter" idx="15" hasCustomPrompt="1"/>
          </p:nvPr>
        </p:nvSpPr>
        <p:spPr>
          <a:xfrm>
            <a:off x="3270980" y="1654175"/>
            <a:ext cx="2987040" cy="2238283"/>
          </a:xfrm>
          <a:solidFill>
            <a:schemeClr val="bg1">
              <a:lumMod val="75000"/>
            </a:schemeClr>
          </a:solidFill>
        </p:spPr>
        <p:txBody>
          <a:bodyPr lIns="0" tIns="731520" anchor="t" anchorCtr="0"/>
          <a:lstStyle>
            <a:lvl1pPr marL="0" indent="0" algn="ctr">
              <a:buNone/>
              <a:defRPr baseline="0"/>
            </a:lvl1pPr>
          </a:lstStyle>
          <a:p>
            <a:r>
              <a:rPr lang="en-US" dirty="0"/>
              <a:t>Click icon to insert an image</a:t>
            </a:r>
          </a:p>
        </p:txBody>
      </p:sp>
      <p:sp>
        <p:nvSpPr>
          <p:cNvPr id="10" name="Picture Placeholder 4"/>
          <p:cNvSpPr>
            <a:spLocks noGrp="1" noChangeAspect="1"/>
          </p:cNvSpPr>
          <p:nvPr>
            <p:ph type="pic" sz="quarter" idx="16" hasCustomPrompt="1"/>
          </p:nvPr>
        </p:nvSpPr>
        <p:spPr>
          <a:xfrm>
            <a:off x="6251121" y="1654175"/>
            <a:ext cx="2987040" cy="2238283"/>
          </a:xfrm>
          <a:solidFill>
            <a:schemeClr val="bg1">
              <a:lumMod val="85000"/>
            </a:schemeClr>
          </a:solidFill>
        </p:spPr>
        <p:txBody>
          <a:bodyPr lIns="0" tIns="731520" anchor="t" anchorCtr="0"/>
          <a:lstStyle>
            <a:lvl1pPr marL="0" indent="0" algn="ctr">
              <a:buNone/>
              <a:defRPr baseline="0"/>
            </a:lvl1pPr>
          </a:lstStyle>
          <a:p>
            <a:r>
              <a:rPr lang="en-US" dirty="0"/>
              <a:t>Click icon to insert an image</a:t>
            </a:r>
          </a:p>
        </p:txBody>
      </p:sp>
      <p:sp>
        <p:nvSpPr>
          <p:cNvPr id="11" name="Picture Placeholder 4"/>
          <p:cNvSpPr>
            <a:spLocks noGrp="1" noChangeAspect="1"/>
          </p:cNvSpPr>
          <p:nvPr>
            <p:ph type="pic" sz="quarter" idx="17" hasCustomPrompt="1"/>
          </p:nvPr>
        </p:nvSpPr>
        <p:spPr>
          <a:xfrm>
            <a:off x="9208029" y="1654175"/>
            <a:ext cx="2987040" cy="2238283"/>
          </a:xfrm>
          <a:solidFill>
            <a:schemeClr val="bg1">
              <a:lumMod val="75000"/>
            </a:schemeClr>
          </a:solidFill>
        </p:spPr>
        <p:txBody>
          <a:bodyPr lIns="0" tIns="731520" anchor="t" anchorCtr="0"/>
          <a:lstStyle>
            <a:lvl1pPr marL="0" indent="0" algn="ctr">
              <a:buNone/>
              <a:defRPr baseline="0"/>
            </a:lvl1pPr>
          </a:lstStyle>
          <a:p>
            <a:r>
              <a:rPr lang="en-US" dirty="0"/>
              <a:t>Click icon to insert an image</a:t>
            </a:r>
          </a:p>
        </p:txBody>
      </p:sp>
      <p:sp>
        <p:nvSpPr>
          <p:cNvPr id="8" name="Text Placeholder 7"/>
          <p:cNvSpPr>
            <a:spLocks noGrp="1"/>
          </p:cNvSpPr>
          <p:nvPr>
            <p:ph type="body" sz="quarter" idx="14"/>
          </p:nvPr>
        </p:nvSpPr>
        <p:spPr>
          <a:xfrm>
            <a:off x="626534" y="4645419"/>
            <a:ext cx="11246069" cy="1813035"/>
          </a:xfrm>
          <a:noFill/>
        </p:spPr>
        <p:txBody>
          <a:bodyPr lIns="0" tIns="91440"/>
          <a:lstStyle>
            <a:lvl1pPr>
              <a:defRPr sz="3200">
                <a:solidFill>
                  <a:schemeClr val="bg1"/>
                </a:solidFill>
              </a:defRPr>
            </a:lvl1pPr>
            <a:lvl2pPr>
              <a:defRPr sz="3200">
                <a:solidFill>
                  <a:schemeClr val="bg1"/>
                </a:solidFill>
              </a:defRPr>
            </a:lvl2pPr>
            <a:lvl3pPr>
              <a:defRPr sz="2667">
                <a:solidFill>
                  <a:schemeClr val="bg1"/>
                </a:solidFill>
              </a:defRPr>
            </a:lvl3pPr>
            <a:lvl4pPr>
              <a:defRPr sz="2667">
                <a:solidFill>
                  <a:schemeClr val="bg1"/>
                </a:solidFill>
              </a:defRPr>
            </a:lvl4pPr>
            <a:lvl5pPr>
              <a:defRPr sz="2667">
                <a:solidFill>
                  <a:schemeClr val="bg1"/>
                </a:solidFill>
              </a:defRPr>
            </a:lvl5pPr>
          </a:lstStyle>
          <a:p>
            <a:pPr lvl="0"/>
            <a:r>
              <a:rPr lang="en-US"/>
              <a:t>Click to edit Master text styles</a:t>
            </a:r>
          </a:p>
          <a:p>
            <a:pPr lvl="1"/>
            <a:r>
              <a:rPr lang="en-US"/>
              <a:t>Second level</a:t>
            </a:r>
          </a:p>
        </p:txBody>
      </p:sp>
      <p:sp>
        <p:nvSpPr>
          <p:cNvPr id="3" name="Title 2"/>
          <p:cNvSpPr>
            <a:spLocks noGrp="1"/>
          </p:cNvSpPr>
          <p:nvPr>
            <p:ph type="title" hasCustomPrompt="1"/>
          </p:nvPr>
        </p:nvSpPr>
        <p:spPr/>
        <p:txBody>
          <a:bodyPr/>
          <a:lstStyle>
            <a:lvl1pPr>
              <a:defRPr>
                <a:solidFill>
                  <a:schemeClr val="bg1"/>
                </a:solidFill>
              </a:defRPr>
            </a:lvl1pPr>
          </a:lstStyle>
          <a:p>
            <a:r>
              <a:rPr lang="en-US" dirty="0"/>
              <a:t>Science/R&amp;D hero – four images</a:t>
            </a:r>
            <a:br>
              <a:rPr lang="en-US" dirty="0"/>
            </a:br>
            <a:r>
              <a:rPr lang="en-US" dirty="0"/>
              <a:t>Headline is </a:t>
            </a:r>
            <a:r>
              <a:rPr lang="en-US" dirty="0" err="1"/>
              <a:t>arial</a:t>
            </a:r>
            <a:r>
              <a:rPr lang="en-US" dirty="0"/>
              <a:t> in all caps</a:t>
            </a:r>
          </a:p>
        </p:txBody>
      </p:sp>
      <p:sp>
        <p:nvSpPr>
          <p:cNvPr id="4" name="Text Placeholder 3"/>
          <p:cNvSpPr>
            <a:spLocks noGrp="1"/>
          </p:cNvSpPr>
          <p:nvPr>
            <p:ph type="body" sz="quarter" idx="18" hasCustomPrompt="1"/>
          </p:nvPr>
        </p:nvSpPr>
        <p:spPr>
          <a:xfrm>
            <a:off x="290838" y="3931764"/>
            <a:ext cx="2984625" cy="477837"/>
          </a:xfrm>
        </p:spPr>
        <p:txBody>
          <a:bodyPr lIns="91440" rIns="91440"/>
          <a:lstStyle>
            <a:lvl1pPr marL="0" indent="0">
              <a:lnSpc>
                <a:spcPct val="95000"/>
              </a:lnSpc>
              <a:buNone/>
              <a:defRPr sz="1600" b="0" baseline="0">
                <a:solidFill>
                  <a:schemeClr val="bg1"/>
                </a:solidFill>
              </a:defRPr>
            </a:lvl1pPr>
          </a:lstStyle>
          <a:p>
            <a:pPr lvl="0"/>
            <a:r>
              <a:rPr lang="en-US" dirty="0"/>
              <a:t>Image caption Image caption Image caption Image caption Image</a:t>
            </a:r>
          </a:p>
        </p:txBody>
      </p:sp>
      <p:sp>
        <p:nvSpPr>
          <p:cNvPr id="16" name="Text Placeholder 3"/>
          <p:cNvSpPr>
            <a:spLocks noGrp="1"/>
          </p:cNvSpPr>
          <p:nvPr>
            <p:ph type="body" sz="quarter" idx="19" hasCustomPrompt="1"/>
          </p:nvPr>
        </p:nvSpPr>
        <p:spPr>
          <a:xfrm>
            <a:off x="3256794" y="3931764"/>
            <a:ext cx="2984625" cy="477837"/>
          </a:xfrm>
        </p:spPr>
        <p:txBody>
          <a:bodyPr lIns="91440" rIns="91440"/>
          <a:lstStyle>
            <a:lvl1pPr marL="0" indent="0">
              <a:lnSpc>
                <a:spcPct val="95000"/>
              </a:lnSpc>
              <a:buNone/>
              <a:defRPr sz="1600" b="0">
                <a:solidFill>
                  <a:schemeClr val="bg1"/>
                </a:solidFill>
              </a:defRPr>
            </a:lvl1pPr>
          </a:lstStyle>
          <a:p>
            <a:pPr lvl="0"/>
            <a:r>
              <a:rPr lang="en-US" dirty="0"/>
              <a:t>Image caption Image caption Image caption Image caption Image</a:t>
            </a:r>
          </a:p>
        </p:txBody>
      </p:sp>
      <p:sp>
        <p:nvSpPr>
          <p:cNvPr id="17" name="Text Placeholder 3"/>
          <p:cNvSpPr>
            <a:spLocks noGrp="1"/>
          </p:cNvSpPr>
          <p:nvPr>
            <p:ph type="body" sz="quarter" idx="20" hasCustomPrompt="1"/>
          </p:nvPr>
        </p:nvSpPr>
        <p:spPr>
          <a:xfrm>
            <a:off x="6241420" y="3931764"/>
            <a:ext cx="2984625" cy="477837"/>
          </a:xfrm>
        </p:spPr>
        <p:txBody>
          <a:bodyPr lIns="91440" rIns="91440"/>
          <a:lstStyle>
            <a:lvl1pPr marL="0" indent="0">
              <a:lnSpc>
                <a:spcPct val="95000"/>
              </a:lnSpc>
              <a:buNone/>
              <a:defRPr sz="1600" b="0">
                <a:solidFill>
                  <a:schemeClr val="bg1"/>
                </a:solidFill>
              </a:defRPr>
            </a:lvl1pPr>
          </a:lstStyle>
          <a:p>
            <a:pPr lvl="0"/>
            <a:r>
              <a:rPr lang="en-US" dirty="0"/>
              <a:t>Image caption Image caption Image caption Image caption Image</a:t>
            </a:r>
          </a:p>
        </p:txBody>
      </p:sp>
      <p:sp>
        <p:nvSpPr>
          <p:cNvPr id="18" name="Text Placeholder 3"/>
          <p:cNvSpPr>
            <a:spLocks noGrp="1"/>
          </p:cNvSpPr>
          <p:nvPr>
            <p:ph type="body" sz="quarter" idx="21" hasCustomPrompt="1"/>
          </p:nvPr>
        </p:nvSpPr>
        <p:spPr>
          <a:xfrm>
            <a:off x="9207377" y="3931764"/>
            <a:ext cx="2984625" cy="477837"/>
          </a:xfrm>
        </p:spPr>
        <p:txBody>
          <a:bodyPr lIns="91440" rIns="91440"/>
          <a:lstStyle>
            <a:lvl1pPr marL="0" indent="0">
              <a:lnSpc>
                <a:spcPct val="95000"/>
              </a:lnSpc>
              <a:buNone/>
              <a:defRPr sz="1600" b="0">
                <a:solidFill>
                  <a:schemeClr val="bg1"/>
                </a:solidFill>
              </a:defRPr>
            </a:lvl1pPr>
          </a:lstStyle>
          <a:p>
            <a:pPr lvl="0"/>
            <a:r>
              <a:rPr lang="en-US" dirty="0"/>
              <a:t>Image caption Image caption Image caption Image caption Image</a:t>
            </a:r>
          </a:p>
        </p:txBody>
      </p:sp>
      <p:sp>
        <p:nvSpPr>
          <p:cNvPr id="2" name="Slide Number Placeholder 1"/>
          <p:cNvSpPr>
            <a:spLocks noGrp="1"/>
          </p:cNvSpPr>
          <p:nvPr>
            <p:ph type="sldNum" sz="quarter" idx="22"/>
          </p:nvPr>
        </p:nvSpPr>
        <p:spPr/>
        <p:txBody>
          <a:bodyPr/>
          <a:lstStyle>
            <a:lvl1pPr>
              <a:defRPr>
                <a:solidFill>
                  <a:schemeClr val="bg1"/>
                </a:solidFill>
              </a:defRPr>
            </a:lvl1pPr>
          </a:lstStyle>
          <a:p>
            <a:fld id="{41D38C63-0C35-477E-B11F-DA92E9B46DD1}" type="slidenum">
              <a:rPr lang="en-US" smtClean="0"/>
              <a:t>‹#›</a:t>
            </a:fld>
            <a:endParaRPr lang="en-US" dirty="0"/>
          </a:p>
        </p:txBody>
      </p:sp>
      <p:sp>
        <p:nvSpPr>
          <p:cNvPr id="6" name="Footer Placeholder 5"/>
          <p:cNvSpPr>
            <a:spLocks noGrp="1"/>
          </p:cNvSpPr>
          <p:nvPr>
            <p:ph type="ftr" sz="quarter" idx="23"/>
          </p:nvPr>
        </p:nvSpPr>
        <p:spPr>
          <a:xfrm>
            <a:off x="0" y="-1"/>
            <a:ext cx="304800" cy="6858000"/>
          </a:xfrm>
          <a:prstGeom prst="rect">
            <a:avLst/>
          </a:prstGeom>
        </p:spPr>
        <p:txBody>
          <a:bodyPr/>
          <a:lstStyle/>
          <a:p>
            <a:endParaRPr lang="en-US" dirty="0"/>
          </a:p>
        </p:txBody>
      </p:sp>
      <p:sp>
        <p:nvSpPr>
          <p:cNvPr id="20" name="Text Placeholder 4"/>
          <p:cNvSpPr>
            <a:spLocks noGrp="1"/>
          </p:cNvSpPr>
          <p:nvPr>
            <p:ph type="body" sz="quarter" idx="12" hasCustomPrompt="1"/>
          </p:nvPr>
        </p:nvSpPr>
        <p:spPr>
          <a:xfrm>
            <a:off x="0" y="-3"/>
            <a:ext cx="304800" cy="6858000"/>
          </a:xfrm>
          <a:solidFill>
            <a:schemeClr val="accent1"/>
          </a:solidFill>
        </p:spPr>
        <p:txBody>
          <a:bodyPr bIns="0" anchor="b"/>
          <a:lstStyle>
            <a:lvl1pPr marL="0" indent="0">
              <a:buNone/>
              <a:defRPr sz="133"/>
            </a:lvl1pPr>
          </a:lstStyle>
          <a:p>
            <a:pPr lvl="0"/>
            <a:r>
              <a:rPr lang="en-US" dirty="0"/>
              <a:t>  </a:t>
            </a:r>
          </a:p>
        </p:txBody>
      </p:sp>
      <p:sp>
        <p:nvSpPr>
          <p:cNvPr id="21" name="TextBox 20"/>
          <p:cNvSpPr txBox="1"/>
          <p:nvPr/>
        </p:nvSpPr>
        <p:spPr>
          <a:xfrm>
            <a:off x="-2501970" y="0"/>
            <a:ext cx="2065241" cy="4196855"/>
          </a:xfrm>
          <a:prstGeom prst="rect">
            <a:avLst/>
          </a:prstGeom>
          <a:solidFill>
            <a:schemeClr val="bg1">
              <a:lumMod val="50000"/>
            </a:schemeClr>
          </a:solidFill>
        </p:spPr>
        <p:txBody>
          <a:bodyPr wrap="square" rtlCol="0">
            <a:spAutoFit/>
          </a:bodyPr>
          <a:lstStyle/>
          <a:p>
            <a:r>
              <a:rPr lang="en-US" sz="1867" b="1" dirty="0">
                <a:solidFill>
                  <a:schemeClr val="bg1"/>
                </a:solidFill>
              </a:rPr>
              <a:t>Instructions on replacing a current image:</a:t>
            </a:r>
          </a:p>
          <a:p>
            <a:pPr marL="304792" indent="-304792">
              <a:buFont typeface="+mj-lt"/>
              <a:buAutoNum type="arabicPeriod"/>
            </a:pPr>
            <a:r>
              <a:rPr lang="en-US" sz="1867" dirty="0">
                <a:solidFill>
                  <a:schemeClr val="bg1"/>
                </a:solidFill>
              </a:rPr>
              <a:t>Select and delete image and click the icon to insert a different image</a:t>
            </a:r>
          </a:p>
          <a:p>
            <a:pPr marL="304792" indent="-304792">
              <a:buFont typeface="+mj-lt"/>
              <a:buAutoNum type="arabicPeriod"/>
            </a:pPr>
            <a:r>
              <a:rPr lang="en-US" sz="1867" dirty="0">
                <a:solidFill>
                  <a:schemeClr val="bg1"/>
                </a:solidFill>
              </a:rPr>
              <a:t>Use the crop tool to position the image within the shape.  </a:t>
            </a:r>
          </a:p>
          <a:p>
            <a:endParaRPr lang="en-US" sz="2400" dirty="0">
              <a:solidFill>
                <a:schemeClr val="bg1"/>
              </a:solidFill>
            </a:endParaRPr>
          </a:p>
        </p:txBody>
      </p:sp>
      <p:sp>
        <p:nvSpPr>
          <p:cNvPr id="22" name="TextBox 21">
            <a:extLst>
              <a:ext uri="{FF2B5EF4-FFF2-40B4-BE49-F238E27FC236}">
                <a16:creationId xmlns:a16="http://schemas.microsoft.com/office/drawing/2014/main" id="{0C615DA8-4650-8A4E-B3B2-622DC8056A60}"/>
              </a:ext>
            </a:extLst>
          </p:cNvPr>
          <p:cNvSpPr txBox="1"/>
          <p:nvPr/>
        </p:nvSpPr>
        <p:spPr>
          <a:xfrm>
            <a:off x="-2501970" y="0"/>
            <a:ext cx="2065241" cy="4196855"/>
          </a:xfrm>
          <a:prstGeom prst="rect">
            <a:avLst/>
          </a:prstGeom>
          <a:solidFill>
            <a:schemeClr val="bg1">
              <a:lumMod val="50000"/>
            </a:schemeClr>
          </a:solidFill>
        </p:spPr>
        <p:txBody>
          <a:bodyPr wrap="square" rtlCol="0">
            <a:spAutoFit/>
          </a:bodyPr>
          <a:lstStyle/>
          <a:p>
            <a:r>
              <a:rPr lang="en-US" sz="1867" b="1" dirty="0">
                <a:solidFill>
                  <a:schemeClr val="bg1"/>
                </a:solidFill>
              </a:rPr>
              <a:t>Instructions on replacing a current image:</a:t>
            </a:r>
          </a:p>
          <a:p>
            <a:pPr marL="304792" indent="-304792">
              <a:buFont typeface="+mj-lt"/>
              <a:buAutoNum type="arabicPeriod"/>
            </a:pPr>
            <a:r>
              <a:rPr lang="en-US" sz="1867" dirty="0">
                <a:solidFill>
                  <a:schemeClr val="bg1"/>
                </a:solidFill>
              </a:rPr>
              <a:t>Select and delete image and click the icon to insert a different image</a:t>
            </a:r>
          </a:p>
          <a:p>
            <a:pPr marL="304792" indent="-304792">
              <a:buFont typeface="+mj-lt"/>
              <a:buAutoNum type="arabicPeriod"/>
            </a:pPr>
            <a:r>
              <a:rPr lang="en-US" sz="1867" dirty="0">
                <a:solidFill>
                  <a:schemeClr val="bg1"/>
                </a:solidFill>
              </a:rPr>
              <a:t>Use the crop tool to position the image within the shape.  </a:t>
            </a:r>
          </a:p>
          <a:p>
            <a:endParaRPr lang="en-US" sz="2400" dirty="0">
              <a:solidFill>
                <a:schemeClr val="bg1"/>
              </a:solidFill>
            </a:endParaRPr>
          </a:p>
        </p:txBody>
      </p:sp>
    </p:spTree>
    <p:extLst>
      <p:ext uri="{BB962C8B-B14F-4D97-AF65-F5344CB8AC3E}">
        <p14:creationId xmlns:p14="http://schemas.microsoft.com/office/powerpoint/2010/main" val="1449208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2" y="490538"/>
            <a:ext cx="11163868" cy="828948"/>
          </a:xfrm>
          <a:prstGeom prst="rect">
            <a:avLst/>
          </a:prstGeom>
        </p:spPr>
        <p:txBody>
          <a:bodyPr/>
          <a:lstStyle>
            <a:lvl1pPr>
              <a:defRPr b="1"/>
            </a:lvl1pPr>
          </a:lstStyle>
          <a:p>
            <a:r>
              <a:rPr lang="en-US" dirty="0"/>
              <a:t>TITLE AND CONTENT </a:t>
            </a:r>
            <a:br>
              <a:rPr lang="en-US" dirty="0"/>
            </a:br>
            <a:r>
              <a:rPr lang="en-US" dirty="0"/>
              <a:t>Headline in </a:t>
            </a:r>
            <a:r>
              <a:rPr lang="en-US" dirty="0" err="1"/>
              <a:t>arial</a:t>
            </a:r>
            <a:r>
              <a:rPr lang="en-US" dirty="0"/>
              <a:t> and all caps</a:t>
            </a:r>
          </a:p>
        </p:txBody>
      </p:sp>
      <p:sp>
        <p:nvSpPr>
          <p:cNvPr id="6" name="Text Placeholder 5"/>
          <p:cNvSpPr>
            <a:spLocks noGrp="1"/>
          </p:cNvSpPr>
          <p:nvPr>
            <p:ph type="body" sz="quarter" idx="12" hasCustomPrompt="1"/>
          </p:nvPr>
        </p:nvSpPr>
        <p:spPr>
          <a:xfrm>
            <a:off x="609602" y="1359249"/>
            <a:ext cx="11163868" cy="499715"/>
          </a:xfrm>
        </p:spPr>
        <p:txBody>
          <a:bodyPr bIns="0">
            <a:noAutofit/>
          </a:bodyPr>
          <a:lstStyle>
            <a:lvl1pPr marL="0" indent="0">
              <a:lnSpc>
                <a:spcPct val="90000"/>
              </a:lnSpc>
              <a:spcBef>
                <a:spcPts val="0"/>
              </a:spcBef>
              <a:buNone/>
              <a:defRPr sz="2667" b="1">
                <a:solidFill>
                  <a:srgbClr val="0065A2"/>
                </a:solidFill>
              </a:defRPr>
            </a:lvl1pPr>
          </a:lstStyle>
          <a:p>
            <a:r>
              <a:rPr lang="en-US" dirty="0"/>
              <a:t>Slide subtitle optional -  delete as needed</a:t>
            </a:r>
          </a:p>
        </p:txBody>
      </p:sp>
      <p:sp>
        <p:nvSpPr>
          <p:cNvPr id="4" name="TextBox 3"/>
          <p:cNvSpPr txBox="1"/>
          <p:nvPr/>
        </p:nvSpPr>
        <p:spPr>
          <a:xfrm>
            <a:off x="2864467" y="1445568"/>
            <a:ext cx="184731" cy="461665"/>
          </a:xfrm>
          <a:prstGeom prst="rect">
            <a:avLst/>
          </a:prstGeom>
          <a:noFill/>
        </p:spPr>
        <p:txBody>
          <a:bodyPr wrap="none" rtlCol="0">
            <a:spAutoFit/>
          </a:bodyPr>
          <a:lstStyle/>
          <a:p>
            <a:endParaRPr lang="en-US" sz="2400" dirty="0"/>
          </a:p>
        </p:txBody>
      </p:sp>
      <p:sp>
        <p:nvSpPr>
          <p:cNvPr id="7" name="Slide Number Placeholder 6"/>
          <p:cNvSpPr>
            <a:spLocks noGrp="1"/>
          </p:cNvSpPr>
          <p:nvPr>
            <p:ph type="sldNum" sz="quarter" idx="13"/>
          </p:nvPr>
        </p:nvSpPr>
        <p:spPr/>
        <p:txBody>
          <a:bodyPr/>
          <a:lstStyle/>
          <a:p>
            <a:fld id="{41D38C63-0C35-477E-B11F-DA92E9B46DD1}" type="slidenum">
              <a:rPr lang="en-US" smtClean="0"/>
              <a:t>‹#›</a:t>
            </a:fld>
            <a:endParaRPr lang="en-US" dirty="0"/>
          </a:p>
        </p:txBody>
      </p:sp>
      <p:sp>
        <p:nvSpPr>
          <p:cNvPr id="8" name="TextBox 7">
            <a:extLst>
              <a:ext uri="{FF2B5EF4-FFF2-40B4-BE49-F238E27FC236}">
                <a16:creationId xmlns:a16="http://schemas.microsoft.com/office/drawing/2014/main" id="{B6184E02-FB66-514F-AED2-31434781E75B}"/>
              </a:ext>
            </a:extLst>
          </p:cNvPr>
          <p:cNvSpPr txBox="1"/>
          <p:nvPr/>
        </p:nvSpPr>
        <p:spPr>
          <a:xfrm>
            <a:off x="2864467" y="1445568"/>
            <a:ext cx="184731" cy="461665"/>
          </a:xfrm>
          <a:prstGeom prst="rect">
            <a:avLst/>
          </a:prstGeom>
          <a:noFill/>
        </p:spPr>
        <p:txBody>
          <a:bodyPr wrap="none" rtlCol="0">
            <a:spAutoFit/>
          </a:bodyPr>
          <a:lstStyle/>
          <a:p>
            <a:endParaRPr lang="en-US" sz="2400" dirty="0"/>
          </a:p>
        </p:txBody>
      </p:sp>
    </p:spTree>
    <p:extLst>
      <p:ext uri="{BB962C8B-B14F-4D97-AF65-F5344CB8AC3E}">
        <p14:creationId xmlns:p14="http://schemas.microsoft.com/office/powerpoint/2010/main" val="11119363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1_*Blank w Bar and Logos">
    <p:spTree>
      <p:nvGrpSpPr>
        <p:cNvPr id="1" name=""/>
        <p:cNvGrpSpPr/>
        <p:nvPr/>
      </p:nvGrpSpPr>
      <p:grpSpPr>
        <a:xfrm>
          <a:off x="0" y="0"/>
          <a:ext cx="0" cy="0"/>
          <a:chOff x="0" y="0"/>
          <a:chExt cx="0" cy="0"/>
        </a:xfrm>
      </p:grpSpPr>
      <p:sp>
        <p:nvSpPr>
          <p:cNvPr id="4" name="TextBox 3"/>
          <p:cNvSpPr txBox="1"/>
          <p:nvPr/>
        </p:nvSpPr>
        <p:spPr>
          <a:xfrm>
            <a:off x="2864467" y="1445568"/>
            <a:ext cx="184731" cy="461665"/>
          </a:xfrm>
          <a:prstGeom prst="rect">
            <a:avLst/>
          </a:prstGeom>
          <a:noFill/>
        </p:spPr>
        <p:txBody>
          <a:bodyPr wrap="none" rtlCol="0">
            <a:spAutoFit/>
          </a:bodyPr>
          <a:lstStyle/>
          <a:p>
            <a:endParaRPr lang="en-US" sz="2400" dirty="0"/>
          </a:p>
        </p:txBody>
      </p:sp>
      <p:sp>
        <p:nvSpPr>
          <p:cNvPr id="7" name="Slide Number Placeholder 6"/>
          <p:cNvSpPr>
            <a:spLocks noGrp="1"/>
          </p:cNvSpPr>
          <p:nvPr>
            <p:ph type="sldNum" sz="quarter" idx="13"/>
          </p:nvPr>
        </p:nvSpPr>
        <p:spPr/>
        <p:txBody>
          <a:bodyPr/>
          <a:lstStyle/>
          <a:p>
            <a:fld id="{41D38C63-0C35-477E-B11F-DA92E9B46DD1}" type="slidenum">
              <a:rPr lang="en-US" smtClean="0"/>
              <a:t>‹#›</a:t>
            </a:fld>
            <a:endParaRPr lang="en-US" dirty="0"/>
          </a:p>
        </p:txBody>
      </p:sp>
    </p:spTree>
    <p:extLst>
      <p:ext uri="{BB962C8B-B14F-4D97-AF65-F5344CB8AC3E}">
        <p14:creationId xmlns:p14="http://schemas.microsoft.com/office/powerpoint/2010/main" val="2628845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Break">
    <p:spTree>
      <p:nvGrpSpPr>
        <p:cNvPr id="1" name=""/>
        <p:cNvGrpSpPr/>
        <p:nvPr/>
      </p:nvGrpSpPr>
      <p:grpSpPr>
        <a:xfrm>
          <a:off x="0" y="0"/>
          <a:ext cx="0" cy="0"/>
          <a:chOff x="0" y="0"/>
          <a:chExt cx="0" cy="0"/>
        </a:xfrm>
      </p:grpSpPr>
      <p:pic>
        <p:nvPicPr>
          <p:cNvPr id="37" name="Picture 36"/>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0"/>
            <a:ext cx="12192000" cy="5984917"/>
          </a:xfrm>
          <a:prstGeom prst="rect">
            <a:avLst/>
          </a:prstGeom>
        </p:spPr>
      </p:pic>
      <p:pic>
        <p:nvPicPr>
          <p:cNvPr id="9" name="Picture 8">
            <a:extLst>
              <a:ext uri="{FF2B5EF4-FFF2-40B4-BE49-F238E27FC236}">
                <a16:creationId xmlns:a16="http://schemas.microsoft.com/office/drawing/2014/main" id="{91F4CFF5-2A2E-8945-9027-39964E4B3EDE}"/>
              </a:ext>
            </a:extLst>
          </p:cNvPr>
          <p:cNvPicPr>
            <a:picLocks noChangeAspect="1"/>
          </p:cNvPicPr>
          <p:nvPr/>
        </p:nvPicPr>
        <p:blipFill rotWithShape="1">
          <a:blip r:embed="rId3" cstate="hqprint">
            <a:alphaModFix amt="80000"/>
            <a:extLst>
              <a:ext uri="{28A0092B-C50C-407E-A947-70E740481C1C}">
                <a14:useLocalDpi xmlns:a14="http://schemas.microsoft.com/office/drawing/2010/main"/>
              </a:ext>
            </a:extLst>
          </a:blip>
          <a:srcRect t="-238"/>
          <a:stretch/>
        </p:blipFill>
        <p:spPr>
          <a:xfrm>
            <a:off x="0" y="-14246"/>
            <a:ext cx="12192000" cy="5999163"/>
          </a:xfrm>
          <a:prstGeom prst="rect">
            <a:avLst/>
          </a:prstGeom>
        </p:spPr>
      </p:pic>
      <p:sp>
        <p:nvSpPr>
          <p:cNvPr id="3" name="Text Placeholder 2"/>
          <p:cNvSpPr>
            <a:spLocks noGrp="1"/>
          </p:cNvSpPr>
          <p:nvPr>
            <p:ph type="body" sz="quarter" idx="10" hasCustomPrompt="1"/>
          </p:nvPr>
        </p:nvSpPr>
        <p:spPr>
          <a:xfrm>
            <a:off x="1" y="2"/>
            <a:ext cx="12191999" cy="5970669"/>
          </a:xfrm>
          <a:noFill/>
        </p:spPr>
        <p:txBody>
          <a:bodyPr lIns="457200" tIns="0" bIns="457200" anchor="ctr"/>
          <a:lstStyle>
            <a:lvl1pPr marL="0" indent="0">
              <a:buNone/>
              <a:defRPr sz="3733" b="1" cap="all" baseline="0">
                <a:solidFill>
                  <a:schemeClr val="bg1"/>
                </a:solidFill>
              </a:defRPr>
            </a:lvl1pPr>
          </a:lstStyle>
          <a:p>
            <a:pPr lvl="0"/>
            <a:r>
              <a:rPr lang="en-US" dirty="0"/>
              <a:t>Type in SECTION BREAK TITLE</a:t>
            </a:r>
          </a:p>
        </p:txBody>
      </p:sp>
      <p:pic>
        <p:nvPicPr>
          <p:cNvPr id="7" name="Picture 6"/>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590828" y="6269435"/>
            <a:ext cx="2728491" cy="347016"/>
          </a:xfrm>
          <a:prstGeom prst="rect">
            <a:avLst/>
          </a:prstGeom>
        </p:spPr>
      </p:pic>
      <p:pic>
        <p:nvPicPr>
          <p:cNvPr id="8" name="Picture 7" descr="A close up of a sign&#10;&#10;Description automatically generated">
            <a:extLst>
              <a:ext uri="{FF2B5EF4-FFF2-40B4-BE49-F238E27FC236}">
                <a16:creationId xmlns:a16="http://schemas.microsoft.com/office/drawing/2014/main" id="{C0D23278-3667-1F4A-8304-61669185B1E9}"/>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8981225" y="6047181"/>
            <a:ext cx="2989433" cy="776235"/>
          </a:xfrm>
          <a:prstGeom prst="rect">
            <a:avLst/>
          </a:prstGeom>
        </p:spPr>
      </p:pic>
    </p:spTree>
    <p:extLst>
      <p:ext uri="{BB962C8B-B14F-4D97-AF65-F5344CB8AC3E}">
        <p14:creationId xmlns:p14="http://schemas.microsoft.com/office/powerpoint/2010/main" val="32258864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2" y="480326"/>
            <a:ext cx="11163868" cy="828948"/>
          </a:xfrm>
        </p:spPr>
        <p:txBody>
          <a:bodyPr/>
          <a:lstStyle>
            <a:lvl1pPr>
              <a:defRPr b="1"/>
            </a:lvl1pPr>
          </a:lstStyle>
          <a:p>
            <a:r>
              <a:rPr lang="en-US" dirty="0"/>
              <a:t>BASIC CONTENT SLIDE</a:t>
            </a:r>
            <a:br>
              <a:rPr lang="en-US" dirty="0"/>
            </a:br>
            <a:r>
              <a:rPr lang="en-US" dirty="0"/>
              <a:t>one or two lines for headline</a:t>
            </a:r>
          </a:p>
        </p:txBody>
      </p:sp>
      <p:sp>
        <p:nvSpPr>
          <p:cNvPr id="3" name="Content Placeholder 2"/>
          <p:cNvSpPr>
            <a:spLocks noGrp="1"/>
          </p:cNvSpPr>
          <p:nvPr>
            <p:ph idx="1" hasCustomPrompt="1"/>
          </p:nvPr>
        </p:nvSpPr>
        <p:spPr>
          <a:xfrm>
            <a:off x="609602" y="1860379"/>
            <a:ext cx="11163868" cy="4422776"/>
          </a:xfrm>
        </p:spPr>
        <p:txBody>
          <a:bodyPr/>
          <a:lstStyle>
            <a:lvl1pPr>
              <a:defRPr baseline="0"/>
            </a:lvl1pPr>
          </a:lstStyle>
          <a:p>
            <a:pPr lvl="0"/>
            <a:r>
              <a:rPr lang="en-US" dirty="0"/>
              <a:t>Click to add 1st-level bullet. Click an icon below to add table, graph or other imagery.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2" hasCustomPrompt="1"/>
          </p:nvPr>
        </p:nvSpPr>
        <p:spPr>
          <a:xfrm>
            <a:off x="609602" y="1359491"/>
            <a:ext cx="11163868" cy="499715"/>
          </a:xfrm>
        </p:spPr>
        <p:txBody>
          <a:bodyPr bIns="0">
            <a:noAutofit/>
          </a:bodyPr>
          <a:lstStyle>
            <a:lvl1pPr marL="0" indent="0">
              <a:lnSpc>
                <a:spcPct val="90000"/>
              </a:lnSpc>
              <a:spcBef>
                <a:spcPts val="0"/>
              </a:spcBef>
              <a:buNone/>
              <a:defRPr sz="2667" b="1" baseline="0">
                <a:solidFill>
                  <a:schemeClr val="accent2"/>
                </a:solidFill>
              </a:defRPr>
            </a:lvl1pPr>
          </a:lstStyle>
          <a:p>
            <a:r>
              <a:rPr lang="en-US" dirty="0"/>
              <a:t>Slide subtitle optional -  delete as needed</a:t>
            </a:r>
          </a:p>
        </p:txBody>
      </p:sp>
      <p:sp>
        <p:nvSpPr>
          <p:cNvPr id="8" name="Slide Number Placeholder 7"/>
          <p:cNvSpPr>
            <a:spLocks noGrp="1"/>
          </p:cNvSpPr>
          <p:nvPr>
            <p:ph type="sldNum" sz="quarter" idx="13"/>
          </p:nvPr>
        </p:nvSpPr>
        <p:spPr/>
        <p:txBody>
          <a:bodyPr/>
          <a:lstStyle/>
          <a:p>
            <a:fld id="{41D38C63-0C35-477E-B11F-DA92E9B46DD1}" type="slidenum">
              <a:rPr lang="en-US" smtClean="0"/>
              <a:t>‹#›</a:t>
            </a:fld>
            <a:endParaRPr lang="en-US" dirty="0"/>
          </a:p>
        </p:txBody>
      </p:sp>
    </p:spTree>
    <p:extLst>
      <p:ext uri="{BB962C8B-B14F-4D97-AF65-F5344CB8AC3E}">
        <p14:creationId xmlns:p14="http://schemas.microsoft.com/office/powerpoint/2010/main" val="19105414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_">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2" y="478098"/>
            <a:ext cx="11163868" cy="828948"/>
          </a:xfrm>
        </p:spPr>
        <p:txBody>
          <a:bodyPr/>
          <a:lstStyle>
            <a:lvl1pPr>
              <a:defRPr b="1"/>
            </a:lvl1pPr>
          </a:lstStyle>
          <a:p>
            <a:r>
              <a:rPr lang="en-US" dirty="0"/>
              <a:t>TITLE AND CONTENT </a:t>
            </a:r>
            <a:br>
              <a:rPr lang="en-US" dirty="0"/>
            </a:br>
            <a:r>
              <a:rPr lang="en-US" dirty="0"/>
              <a:t>Headline in </a:t>
            </a:r>
            <a:r>
              <a:rPr lang="en-US" dirty="0" err="1"/>
              <a:t>arial</a:t>
            </a:r>
            <a:r>
              <a:rPr lang="en-US" dirty="0"/>
              <a:t> and all caps</a:t>
            </a:r>
          </a:p>
        </p:txBody>
      </p:sp>
      <p:sp>
        <p:nvSpPr>
          <p:cNvPr id="6" name="Text Placeholder 5"/>
          <p:cNvSpPr>
            <a:spLocks noGrp="1"/>
          </p:cNvSpPr>
          <p:nvPr>
            <p:ph type="body" sz="quarter" idx="12" hasCustomPrompt="1"/>
          </p:nvPr>
        </p:nvSpPr>
        <p:spPr>
          <a:xfrm>
            <a:off x="609602" y="1359249"/>
            <a:ext cx="11163868" cy="499715"/>
          </a:xfrm>
        </p:spPr>
        <p:txBody>
          <a:bodyPr bIns="0">
            <a:noAutofit/>
          </a:bodyPr>
          <a:lstStyle>
            <a:lvl1pPr marL="0" indent="0">
              <a:lnSpc>
                <a:spcPct val="90000"/>
              </a:lnSpc>
              <a:spcBef>
                <a:spcPts val="0"/>
              </a:spcBef>
              <a:buNone/>
              <a:defRPr sz="2667" b="1">
                <a:solidFill>
                  <a:srgbClr val="0065A2"/>
                </a:solidFill>
              </a:defRPr>
            </a:lvl1pPr>
          </a:lstStyle>
          <a:p>
            <a:r>
              <a:rPr lang="en-US" dirty="0"/>
              <a:t>Slide subtitle optional -  delete as needed</a:t>
            </a:r>
          </a:p>
        </p:txBody>
      </p:sp>
      <p:sp>
        <p:nvSpPr>
          <p:cNvPr id="4" name="TextBox 3"/>
          <p:cNvSpPr txBox="1"/>
          <p:nvPr/>
        </p:nvSpPr>
        <p:spPr>
          <a:xfrm>
            <a:off x="2864467" y="1445568"/>
            <a:ext cx="184731" cy="461665"/>
          </a:xfrm>
          <a:prstGeom prst="rect">
            <a:avLst/>
          </a:prstGeom>
          <a:noFill/>
        </p:spPr>
        <p:txBody>
          <a:bodyPr wrap="none" rtlCol="0">
            <a:spAutoFit/>
          </a:bodyPr>
          <a:lstStyle/>
          <a:p>
            <a:endParaRPr lang="en-US" sz="2400" dirty="0"/>
          </a:p>
        </p:txBody>
      </p:sp>
      <p:sp>
        <p:nvSpPr>
          <p:cNvPr id="7" name="Slide Number Placeholder 6"/>
          <p:cNvSpPr>
            <a:spLocks noGrp="1"/>
          </p:cNvSpPr>
          <p:nvPr>
            <p:ph type="sldNum" sz="quarter" idx="13"/>
          </p:nvPr>
        </p:nvSpPr>
        <p:spPr/>
        <p:txBody>
          <a:bodyPr/>
          <a:lstStyle/>
          <a:p>
            <a:fld id="{41D38C63-0C35-477E-B11F-DA92E9B46DD1}" type="slidenum">
              <a:rPr lang="en-US" smtClean="0"/>
              <a:t>‹#›</a:t>
            </a:fld>
            <a:endParaRPr lang="en-US" dirty="0"/>
          </a:p>
        </p:txBody>
      </p:sp>
      <p:grpSp>
        <p:nvGrpSpPr>
          <p:cNvPr id="23" name="Group 22" hidden="1">
            <a:extLst>
              <a:ext uri="{FF2B5EF4-FFF2-40B4-BE49-F238E27FC236}">
                <a16:creationId xmlns:a16="http://schemas.microsoft.com/office/drawing/2014/main" id="{9CDC428E-DBB5-1649-8291-2FA82A5C9E82}"/>
              </a:ext>
            </a:extLst>
          </p:cNvPr>
          <p:cNvGrpSpPr/>
          <p:nvPr/>
        </p:nvGrpSpPr>
        <p:grpSpPr>
          <a:xfrm>
            <a:off x="558799" y="1854200"/>
            <a:ext cx="11026501" cy="4419600"/>
            <a:chOff x="419099" y="1390650"/>
            <a:chExt cx="8269876" cy="3314700"/>
          </a:xfrm>
        </p:grpSpPr>
        <p:sp>
          <p:nvSpPr>
            <p:cNvPr id="13" name="Rectangle 12">
              <a:extLst>
                <a:ext uri="{FF2B5EF4-FFF2-40B4-BE49-F238E27FC236}">
                  <a16:creationId xmlns:a16="http://schemas.microsoft.com/office/drawing/2014/main" id="{4F1F8818-1FE6-2341-BE7A-993CECC5541D}"/>
                </a:ext>
              </a:extLst>
            </p:cNvPr>
            <p:cNvSpPr/>
            <p:nvPr userDrawn="1"/>
          </p:nvSpPr>
          <p:spPr>
            <a:xfrm>
              <a:off x="419100" y="1390650"/>
              <a:ext cx="4045324" cy="22290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r>
                <a:rPr lang="en-US" sz="1600" b="1" dirty="0"/>
                <a:t>SPONSOR</a:t>
              </a:r>
            </a:p>
          </p:txBody>
        </p:sp>
        <p:sp>
          <p:nvSpPr>
            <p:cNvPr id="14" name="Rectangle 13">
              <a:extLst>
                <a:ext uri="{FF2B5EF4-FFF2-40B4-BE49-F238E27FC236}">
                  <a16:creationId xmlns:a16="http://schemas.microsoft.com/office/drawing/2014/main" id="{ABB991B3-C8CA-5842-83B0-825B25C421FB}"/>
                </a:ext>
              </a:extLst>
            </p:cNvPr>
            <p:cNvSpPr/>
            <p:nvPr userDrawn="1"/>
          </p:nvSpPr>
          <p:spPr>
            <a:xfrm>
              <a:off x="4643651" y="1390650"/>
              <a:ext cx="4045324" cy="22290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r>
                <a:rPr lang="en-US" sz="1600" b="1" dirty="0"/>
                <a:t>FUNDING</a:t>
              </a:r>
            </a:p>
          </p:txBody>
        </p:sp>
        <p:sp>
          <p:nvSpPr>
            <p:cNvPr id="15" name="Rectangle 14">
              <a:extLst>
                <a:ext uri="{FF2B5EF4-FFF2-40B4-BE49-F238E27FC236}">
                  <a16:creationId xmlns:a16="http://schemas.microsoft.com/office/drawing/2014/main" id="{6CCDC5DB-87A9-9449-8FD5-702421FEB657}"/>
                </a:ext>
              </a:extLst>
            </p:cNvPr>
            <p:cNvSpPr/>
            <p:nvPr userDrawn="1"/>
          </p:nvSpPr>
          <p:spPr>
            <a:xfrm>
              <a:off x="419099" y="1765436"/>
              <a:ext cx="3493227" cy="217954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t" anchorCtr="0"/>
            <a:lstStyle/>
            <a:p>
              <a:r>
                <a:rPr lang="en-US" sz="1600" b="1" dirty="0"/>
                <a:t>DESCRIPTION</a:t>
              </a:r>
            </a:p>
            <a:p>
              <a:r>
                <a:rPr lang="en-US" sz="1600" dirty="0">
                  <a:solidFill>
                    <a:schemeClr val="tx1"/>
                  </a:solidFill>
                </a:rPr>
                <a:t>Current projects exploring:</a:t>
              </a:r>
            </a:p>
            <a:p>
              <a:pPr marL="160863" indent="-160863">
                <a:buFont typeface="Arial" panose="020B0604020202020204" pitchFamily="34" charset="0"/>
                <a:buChar char="•"/>
              </a:pPr>
              <a:r>
                <a:rPr lang="en-US" sz="1600" dirty="0">
                  <a:solidFill>
                    <a:schemeClr val="tx1"/>
                  </a:solidFill>
                </a:rPr>
                <a:t>Identification and fingerprinting of electronic control units using ML/DL/AI</a:t>
              </a:r>
            </a:p>
            <a:p>
              <a:pPr marL="160863" indent="-160863">
                <a:buFont typeface="Arial" panose="020B0604020202020204" pitchFamily="34" charset="0"/>
                <a:buChar char="•"/>
              </a:pPr>
              <a:r>
                <a:rPr lang="en-US" sz="1600" dirty="0">
                  <a:solidFill>
                    <a:schemeClr val="tx1"/>
                  </a:solidFill>
                </a:rPr>
                <a:t>Creation of a vehicle simulation testbed </a:t>
              </a:r>
            </a:p>
            <a:p>
              <a:pPr marL="160863" indent="-160863">
                <a:buFont typeface="Arial" panose="020B0604020202020204" pitchFamily="34" charset="0"/>
                <a:buChar char="•"/>
              </a:pPr>
              <a:r>
                <a:rPr lang="en-US" sz="1600" dirty="0">
                  <a:solidFill>
                    <a:schemeClr val="tx1"/>
                  </a:solidFill>
                </a:rPr>
                <a:t>Creation of a automotive mobility testbed to safely test resilience measures such as sensor fusion</a:t>
              </a:r>
            </a:p>
            <a:p>
              <a:pPr marL="160863" indent="-160863">
                <a:buFont typeface="Arial" panose="020B0604020202020204" pitchFamily="34" charset="0"/>
                <a:buChar char="•"/>
              </a:pPr>
              <a:r>
                <a:rPr lang="en-US" sz="1600" dirty="0">
                  <a:solidFill>
                    <a:schemeClr val="tx1"/>
                  </a:solidFill>
                </a:rPr>
                <a:t>Threat modeling, pentesting, and risk analysis of vehicle to grid infrastructure (EVSE/xFC)</a:t>
              </a:r>
            </a:p>
            <a:p>
              <a:endParaRPr lang="en-US" sz="1600" b="1" dirty="0"/>
            </a:p>
          </p:txBody>
        </p:sp>
        <p:sp>
          <p:nvSpPr>
            <p:cNvPr id="16" name="Rectangle 15">
              <a:extLst>
                <a:ext uri="{FF2B5EF4-FFF2-40B4-BE49-F238E27FC236}">
                  <a16:creationId xmlns:a16="http://schemas.microsoft.com/office/drawing/2014/main" id="{4B433469-4EFE-E542-978B-1448E472CC26}"/>
                </a:ext>
              </a:extLst>
            </p:cNvPr>
            <p:cNvSpPr/>
            <p:nvPr userDrawn="1"/>
          </p:nvSpPr>
          <p:spPr>
            <a:xfrm>
              <a:off x="4054358" y="1765436"/>
              <a:ext cx="2185332" cy="217954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t" anchorCtr="0"/>
            <a:lstStyle/>
            <a:p>
              <a:r>
                <a:rPr lang="en-US" sz="1600" b="1" dirty="0"/>
                <a:t>RESULTS</a:t>
              </a:r>
            </a:p>
            <a:p>
              <a:pPr marL="152396" indent="-152396">
                <a:buFont typeface="Arial" panose="020B0604020202020204" pitchFamily="34" charset="0"/>
                <a:buChar char="•"/>
              </a:pPr>
              <a:r>
                <a:rPr lang="en-US" sz="1600" dirty="0">
                  <a:solidFill>
                    <a:schemeClr val="tx1"/>
                  </a:solidFill>
                </a:rPr>
                <a:t>Deliverables include simulation testbed software, physical testbed, industry papers, DOE white papers</a:t>
              </a:r>
            </a:p>
            <a:p>
              <a:pPr marL="152396" indent="-152396">
                <a:buFont typeface="Arial" panose="020B0604020202020204" pitchFamily="34" charset="0"/>
                <a:buChar char="•"/>
              </a:pPr>
              <a:r>
                <a:rPr lang="en-US" sz="1600" dirty="0">
                  <a:solidFill>
                    <a:schemeClr val="tx1"/>
                  </a:solidFill>
                </a:rPr>
                <a:t>Results will impact current charging infrastructure deployment and shape secure architectures and policy</a:t>
              </a:r>
            </a:p>
            <a:p>
              <a:endParaRPr lang="en-US" sz="1600" b="1" dirty="0"/>
            </a:p>
          </p:txBody>
        </p:sp>
        <p:sp>
          <p:nvSpPr>
            <p:cNvPr id="17" name="Rectangle 16">
              <a:extLst>
                <a:ext uri="{FF2B5EF4-FFF2-40B4-BE49-F238E27FC236}">
                  <a16:creationId xmlns:a16="http://schemas.microsoft.com/office/drawing/2014/main" id="{37654D32-AD25-E741-99D1-1FFB7CFA218F}"/>
                </a:ext>
              </a:extLst>
            </p:cNvPr>
            <p:cNvSpPr/>
            <p:nvPr userDrawn="1"/>
          </p:nvSpPr>
          <p:spPr>
            <a:xfrm>
              <a:off x="6392591" y="1765436"/>
              <a:ext cx="2296383" cy="217954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t" anchorCtr="0"/>
            <a:lstStyle/>
            <a:p>
              <a:r>
                <a:rPr lang="en-US" sz="1600" b="1" dirty="0"/>
                <a:t>CONTRIBUTION</a:t>
              </a:r>
            </a:p>
            <a:p>
              <a:r>
                <a:rPr lang="en-US" sz="1600" dirty="0">
                  <a:solidFill>
                    <a:schemeClr val="tx1"/>
                  </a:solidFill>
                </a:rPr>
                <a:t>Techniques and tools developed apply to heavy vehicles which impact critical infrastructure, military operations, and commerce</a:t>
              </a:r>
            </a:p>
          </p:txBody>
        </p:sp>
        <p:sp>
          <p:nvSpPr>
            <p:cNvPr id="18" name="Rectangle 17">
              <a:extLst>
                <a:ext uri="{FF2B5EF4-FFF2-40B4-BE49-F238E27FC236}">
                  <a16:creationId xmlns:a16="http://schemas.microsoft.com/office/drawing/2014/main" id="{94C35AC7-582F-7D4E-ADFB-FDB003388826}"/>
                </a:ext>
              </a:extLst>
            </p:cNvPr>
            <p:cNvSpPr/>
            <p:nvPr userDrawn="1"/>
          </p:nvSpPr>
          <p:spPr>
            <a:xfrm>
              <a:off x="419100" y="4098842"/>
              <a:ext cx="4045324" cy="60650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r>
                <a:rPr lang="en-US" sz="1600" b="1" dirty="0"/>
                <a:t>ARGONNE CAPABILITIES</a:t>
              </a:r>
            </a:p>
          </p:txBody>
        </p:sp>
        <p:sp>
          <p:nvSpPr>
            <p:cNvPr id="19" name="Rectangle 18">
              <a:extLst>
                <a:ext uri="{FF2B5EF4-FFF2-40B4-BE49-F238E27FC236}">
                  <a16:creationId xmlns:a16="http://schemas.microsoft.com/office/drawing/2014/main" id="{52101D9A-0D44-9848-B7BE-578BE7238C03}"/>
                </a:ext>
              </a:extLst>
            </p:cNvPr>
            <p:cNvSpPr/>
            <p:nvPr userDrawn="1"/>
          </p:nvSpPr>
          <p:spPr>
            <a:xfrm>
              <a:off x="4643651" y="4098842"/>
              <a:ext cx="4045324" cy="60650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r>
                <a:rPr lang="en-US" sz="1600" b="1" dirty="0"/>
                <a:t>FUTURE OUTLOOK</a:t>
              </a:r>
            </a:p>
          </p:txBody>
        </p:sp>
      </p:grpSp>
    </p:spTree>
    <p:extLst>
      <p:ext uri="{BB962C8B-B14F-4D97-AF65-F5344CB8AC3E}">
        <p14:creationId xmlns:p14="http://schemas.microsoft.com/office/powerpoint/2010/main" val="30720747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Title_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2" y="478098"/>
            <a:ext cx="11163868" cy="828948"/>
          </a:xfrm>
        </p:spPr>
        <p:txBody>
          <a:bodyPr/>
          <a:lstStyle>
            <a:lvl1pPr>
              <a:defRPr b="1"/>
            </a:lvl1pPr>
          </a:lstStyle>
          <a:p>
            <a:r>
              <a:rPr lang="en-US" dirty="0"/>
              <a:t>TITLE AND CONTENT </a:t>
            </a:r>
            <a:br>
              <a:rPr lang="en-US" dirty="0"/>
            </a:br>
            <a:r>
              <a:rPr lang="en-US" dirty="0"/>
              <a:t>Headline in </a:t>
            </a:r>
            <a:r>
              <a:rPr lang="en-US" dirty="0" err="1"/>
              <a:t>arial</a:t>
            </a:r>
            <a:r>
              <a:rPr lang="en-US" dirty="0"/>
              <a:t> and all caps</a:t>
            </a:r>
          </a:p>
        </p:txBody>
      </p:sp>
      <p:sp>
        <p:nvSpPr>
          <p:cNvPr id="6" name="Text Placeholder 5"/>
          <p:cNvSpPr>
            <a:spLocks noGrp="1"/>
          </p:cNvSpPr>
          <p:nvPr>
            <p:ph type="body" sz="quarter" idx="12" hasCustomPrompt="1"/>
          </p:nvPr>
        </p:nvSpPr>
        <p:spPr>
          <a:xfrm>
            <a:off x="609602" y="1359249"/>
            <a:ext cx="11163868" cy="499715"/>
          </a:xfrm>
        </p:spPr>
        <p:txBody>
          <a:bodyPr bIns="0">
            <a:noAutofit/>
          </a:bodyPr>
          <a:lstStyle>
            <a:lvl1pPr marL="0" indent="0">
              <a:lnSpc>
                <a:spcPct val="90000"/>
              </a:lnSpc>
              <a:spcBef>
                <a:spcPts val="0"/>
              </a:spcBef>
              <a:buNone/>
              <a:defRPr sz="2667" b="1">
                <a:solidFill>
                  <a:srgbClr val="0065A2"/>
                </a:solidFill>
              </a:defRPr>
            </a:lvl1pPr>
          </a:lstStyle>
          <a:p>
            <a:r>
              <a:rPr lang="en-US" dirty="0"/>
              <a:t>Slide subtitle optional -  delete as needed</a:t>
            </a:r>
          </a:p>
        </p:txBody>
      </p:sp>
      <p:sp>
        <p:nvSpPr>
          <p:cNvPr id="4" name="TextBox 3"/>
          <p:cNvSpPr txBox="1"/>
          <p:nvPr/>
        </p:nvSpPr>
        <p:spPr>
          <a:xfrm>
            <a:off x="2864467" y="1445568"/>
            <a:ext cx="184731" cy="461665"/>
          </a:xfrm>
          <a:prstGeom prst="rect">
            <a:avLst/>
          </a:prstGeom>
          <a:noFill/>
        </p:spPr>
        <p:txBody>
          <a:bodyPr wrap="none" rtlCol="0">
            <a:spAutoFit/>
          </a:bodyPr>
          <a:lstStyle/>
          <a:p>
            <a:endParaRPr lang="en-US" sz="2400" dirty="0"/>
          </a:p>
        </p:txBody>
      </p:sp>
      <p:sp>
        <p:nvSpPr>
          <p:cNvPr id="7" name="Slide Number Placeholder 6"/>
          <p:cNvSpPr>
            <a:spLocks noGrp="1"/>
          </p:cNvSpPr>
          <p:nvPr>
            <p:ph type="sldNum" sz="quarter" idx="13"/>
          </p:nvPr>
        </p:nvSpPr>
        <p:spPr/>
        <p:txBody>
          <a:bodyPr/>
          <a:lstStyle/>
          <a:p>
            <a:fld id="{41D38C63-0C35-477E-B11F-DA92E9B46DD1}" type="slidenum">
              <a:rPr lang="en-US" smtClean="0"/>
              <a:t>‹#›</a:t>
            </a:fld>
            <a:endParaRPr lang="en-US" dirty="0"/>
          </a:p>
        </p:txBody>
      </p:sp>
      <p:graphicFrame>
        <p:nvGraphicFramePr>
          <p:cNvPr id="3" name="Table 2">
            <a:extLst>
              <a:ext uri="{FF2B5EF4-FFF2-40B4-BE49-F238E27FC236}">
                <a16:creationId xmlns:a16="http://schemas.microsoft.com/office/drawing/2014/main" id="{256A010B-81D1-D941-BDE7-50CB6BFE52FB}"/>
              </a:ext>
            </a:extLst>
          </p:cNvPr>
          <p:cNvGraphicFramePr>
            <a:graphicFrameLocks noGrp="1"/>
          </p:cNvGraphicFramePr>
          <p:nvPr>
            <p:extLst>
              <p:ext uri="{D42A27DB-BD31-4B8C-83A1-F6EECF244321}">
                <p14:modId xmlns:p14="http://schemas.microsoft.com/office/powerpoint/2010/main" val="1055722114"/>
              </p:ext>
            </p:extLst>
          </p:nvPr>
        </p:nvGraphicFramePr>
        <p:xfrm>
          <a:off x="609600" y="2024327"/>
          <a:ext cx="11163868" cy="4272483"/>
        </p:xfrm>
        <a:graphic>
          <a:graphicData uri="http://schemas.openxmlformats.org/drawingml/2006/table">
            <a:tbl>
              <a:tblPr firstRow="1" bandRow="1">
                <a:tableStyleId>{5C22544A-7EE6-4342-B048-85BDC9FD1C3A}</a:tableStyleId>
              </a:tblPr>
              <a:tblGrid>
                <a:gridCol w="2790967">
                  <a:extLst>
                    <a:ext uri="{9D8B030D-6E8A-4147-A177-3AD203B41FA5}">
                      <a16:colId xmlns:a16="http://schemas.microsoft.com/office/drawing/2014/main" val="953177877"/>
                    </a:ext>
                  </a:extLst>
                </a:gridCol>
                <a:gridCol w="2790967">
                  <a:extLst>
                    <a:ext uri="{9D8B030D-6E8A-4147-A177-3AD203B41FA5}">
                      <a16:colId xmlns:a16="http://schemas.microsoft.com/office/drawing/2014/main" val="3184500041"/>
                    </a:ext>
                  </a:extLst>
                </a:gridCol>
                <a:gridCol w="2790967">
                  <a:extLst>
                    <a:ext uri="{9D8B030D-6E8A-4147-A177-3AD203B41FA5}">
                      <a16:colId xmlns:a16="http://schemas.microsoft.com/office/drawing/2014/main" val="3933062838"/>
                    </a:ext>
                  </a:extLst>
                </a:gridCol>
                <a:gridCol w="2790967">
                  <a:extLst>
                    <a:ext uri="{9D8B030D-6E8A-4147-A177-3AD203B41FA5}">
                      <a16:colId xmlns:a16="http://schemas.microsoft.com/office/drawing/2014/main" val="434370605"/>
                    </a:ext>
                  </a:extLst>
                </a:gridCol>
              </a:tblGrid>
              <a:tr h="1424161">
                <a:tc>
                  <a:txBody>
                    <a:bodyPr/>
                    <a:lstStyle/>
                    <a:p>
                      <a:endParaRPr lang="en-US" sz="3200" dirty="0"/>
                    </a:p>
                  </a:txBody>
                  <a:tcPr marL="121920" marR="121920" marT="60960" marB="6096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3200" dirty="0"/>
                    </a:p>
                  </a:txBody>
                  <a:tcPr marL="121920" marR="121920" marT="60960" marB="6096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3200" dirty="0"/>
                    </a:p>
                  </a:txBody>
                  <a:tcPr marL="121920" marR="121920" marT="60960" marB="6096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3200" dirty="0"/>
                    </a:p>
                  </a:txBody>
                  <a:tcPr marL="121920" marR="121920" marT="60960" marB="6096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297385294"/>
                  </a:ext>
                </a:extLst>
              </a:tr>
              <a:tr h="1424161">
                <a:tc>
                  <a:txBody>
                    <a:bodyPr/>
                    <a:lstStyle/>
                    <a:p>
                      <a:endParaRPr lang="en-US" sz="3200" dirty="0"/>
                    </a:p>
                  </a:txBody>
                  <a:tcPr marL="121920" marR="121920" marT="60960" marB="6096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3200" dirty="0"/>
                    </a:p>
                  </a:txBody>
                  <a:tcPr marL="121920" marR="121920" marT="60960" marB="6096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3200" dirty="0"/>
                    </a:p>
                  </a:txBody>
                  <a:tcPr marL="121920" marR="121920" marT="60960" marB="6096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3200" dirty="0"/>
                    </a:p>
                  </a:txBody>
                  <a:tcPr marL="121920" marR="121920" marT="60960" marB="6096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984461716"/>
                  </a:ext>
                </a:extLst>
              </a:tr>
              <a:tr h="1424161">
                <a:tc>
                  <a:txBody>
                    <a:bodyPr/>
                    <a:lstStyle/>
                    <a:p>
                      <a:endParaRPr lang="en-US" sz="3200" dirty="0"/>
                    </a:p>
                  </a:txBody>
                  <a:tcPr marL="121920" marR="121920" marT="60960" marB="6096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3200" dirty="0"/>
                    </a:p>
                  </a:txBody>
                  <a:tcPr marL="121920" marR="121920" marT="60960" marB="6096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3200" dirty="0"/>
                    </a:p>
                  </a:txBody>
                  <a:tcPr marL="121920" marR="121920" marT="60960" marB="6096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3200" dirty="0"/>
                    </a:p>
                  </a:txBody>
                  <a:tcPr marL="121920" marR="121920" marT="60960" marB="6096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204438972"/>
                  </a:ext>
                </a:extLst>
              </a:tr>
            </a:tbl>
          </a:graphicData>
        </a:graphic>
      </p:graphicFrame>
    </p:spTree>
    <p:extLst>
      <p:ext uri="{BB962C8B-B14F-4D97-AF65-F5344CB8AC3E}">
        <p14:creationId xmlns:p14="http://schemas.microsoft.com/office/powerpoint/2010/main" val="36975043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lumns-TWO">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41D38C63-0C35-477E-B11F-DA92E9B46DD1}" type="slidenum">
              <a:rPr lang="en-US" smtClean="0"/>
              <a:t>‹#›</a:t>
            </a:fld>
            <a:endParaRPr lang="en-US" dirty="0"/>
          </a:p>
        </p:txBody>
      </p:sp>
      <p:sp>
        <p:nvSpPr>
          <p:cNvPr id="7" name="Text Placeholder 5"/>
          <p:cNvSpPr>
            <a:spLocks noGrp="1"/>
          </p:cNvSpPr>
          <p:nvPr>
            <p:ph type="body" sz="quarter" idx="12" hasCustomPrompt="1"/>
          </p:nvPr>
        </p:nvSpPr>
        <p:spPr>
          <a:xfrm>
            <a:off x="609602" y="1361017"/>
            <a:ext cx="11163868" cy="499715"/>
          </a:xfrm>
        </p:spPr>
        <p:txBody>
          <a:bodyPr bIns="0">
            <a:noAutofit/>
          </a:bodyPr>
          <a:lstStyle>
            <a:lvl1pPr marL="0" indent="0">
              <a:lnSpc>
                <a:spcPct val="90000"/>
              </a:lnSpc>
              <a:spcBef>
                <a:spcPts val="0"/>
              </a:spcBef>
              <a:buNone/>
              <a:defRPr sz="2667" b="1">
                <a:solidFill>
                  <a:srgbClr val="0065A2"/>
                </a:solidFill>
              </a:defRPr>
            </a:lvl1pPr>
          </a:lstStyle>
          <a:p>
            <a:r>
              <a:rPr lang="en-US" dirty="0"/>
              <a:t>Slide subtitle optional -  delete as needed</a:t>
            </a:r>
          </a:p>
        </p:txBody>
      </p:sp>
      <p:sp>
        <p:nvSpPr>
          <p:cNvPr id="4" name="Text Placeholder 3"/>
          <p:cNvSpPr>
            <a:spLocks noGrp="1"/>
          </p:cNvSpPr>
          <p:nvPr>
            <p:ph type="body" sz="quarter" idx="13"/>
          </p:nvPr>
        </p:nvSpPr>
        <p:spPr>
          <a:xfrm>
            <a:off x="609600" y="1862909"/>
            <a:ext cx="5364480" cy="4422775"/>
          </a:xfrm>
        </p:spPr>
        <p:txBody>
          <a:bodyPr/>
          <a:lstStyle>
            <a:lvl1pPr>
              <a:defRPr sz="2400"/>
            </a:lvl1pPr>
            <a:lvl2pPr marL="609585" indent="-230712">
              <a:spcBef>
                <a:spcPts val="0"/>
              </a:spcBef>
              <a:defRPr sz="2400"/>
            </a:lvl2pPr>
            <a:lvl3pPr marL="836063" indent="-171446">
              <a:defRPr sz="2400"/>
            </a:lvl3pPr>
            <a:lvl4pPr marL="1153555" indent="-228594">
              <a:defRPr sz="2400"/>
            </a:lvl4pPr>
            <a:lvl5pPr marL="1445648" indent="-228594">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3"/>
          <p:cNvSpPr>
            <a:spLocks noGrp="1"/>
          </p:cNvSpPr>
          <p:nvPr>
            <p:ph type="body" sz="quarter" idx="14"/>
          </p:nvPr>
        </p:nvSpPr>
        <p:spPr>
          <a:xfrm>
            <a:off x="6267451" y="1862909"/>
            <a:ext cx="5364480" cy="4422775"/>
          </a:xfrm>
        </p:spPr>
        <p:txBody>
          <a:bodyPr/>
          <a:lstStyle>
            <a:lvl1pPr>
              <a:defRPr sz="2400"/>
            </a:lvl1pPr>
            <a:lvl2pPr marL="609585" indent="-230712">
              <a:spcBef>
                <a:spcPts val="0"/>
              </a:spcBef>
              <a:defRPr sz="2400"/>
            </a:lvl2pPr>
            <a:lvl3pPr marL="836063" indent="-171446">
              <a:defRPr sz="2400"/>
            </a:lvl3pPr>
            <a:lvl4pPr marL="1153555" indent="-228594">
              <a:defRPr sz="2400"/>
            </a:lvl4pPr>
            <a:lvl5pPr marL="1445648" indent="-228594">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lstStyle>
            <a:lvl1pPr>
              <a:defRPr/>
            </a:lvl1pPr>
          </a:lstStyle>
          <a:p>
            <a:r>
              <a:rPr lang="en-US" dirty="0"/>
              <a:t>Two-column CONTENT slide</a:t>
            </a:r>
            <a:br>
              <a:rPr lang="en-US" dirty="0"/>
            </a:br>
            <a:r>
              <a:rPr lang="en-US" dirty="0"/>
              <a:t>one or two lines for headline</a:t>
            </a:r>
          </a:p>
        </p:txBody>
      </p:sp>
    </p:spTree>
    <p:extLst>
      <p:ext uri="{BB962C8B-B14F-4D97-AF65-F5344CB8AC3E}">
        <p14:creationId xmlns:p14="http://schemas.microsoft.com/office/powerpoint/2010/main" val="28380235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lumns-TWO w/boxed heads">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614527" y="2454269"/>
            <a:ext cx="5486400" cy="3835883"/>
          </a:xfrm>
          <a:ln>
            <a:solidFill>
              <a:schemeClr val="bg1">
                <a:lumMod val="50000"/>
              </a:schemeClr>
            </a:solidFill>
          </a:ln>
        </p:spPr>
        <p:txBody>
          <a:bodyPr lIns="182880" tIns="91440" rIns="91440"/>
          <a:lstStyle>
            <a:lvl1pPr>
              <a:defRPr sz="2400"/>
            </a:lvl1pPr>
            <a:lvl2pPr marL="609585" indent="-230712">
              <a:defRPr sz="2400"/>
            </a:lvl2pPr>
            <a:lvl3pPr marL="836063" indent="-171446">
              <a:defRPr sz="2400"/>
            </a:lvl3pPr>
            <a:lvl4pPr marL="1153555" indent="-228594">
              <a:defRPr sz="2400"/>
            </a:lvl4pPr>
            <a:lvl5pPr marL="1445648" indent="-228594">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3"/>
          <p:cNvSpPr>
            <a:spLocks noGrp="1"/>
          </p:cNvSpPr>
          <p:nvPr>
            <p:ph type="body" sz="quarter" idx="14"/>
          </p:nvPr>
        </p:nvSpPr>
        <p:spPr>
          <a:xfrm>
            <a:off x="6286500" y="2454269"/>
            <a:ext cx="5486400" cy="3835883"/>
          </a:xfrm>
          <a:ln>
            <a:solidFill>
              <a:schemeClr val="bg1">
                <a:lumMod val="50000"/>
              </a:schemeClr>
            </a:solidFill>
          </a:ln>
        </p:spPr>
        <p:txBody>
          <a:bodyPr lIns="182880" tIns="91440" rIns="91440"/>
          <a:lstStyle>
            <a:lvl1pPr>
              <a:defRPr sz="2400"/>
            </a:lvl1pPr>
            <a:lvl2pPr marL="609585" indent="-230712">
              <a:defRPr sz="2400"/>
            </a:lvl2pPr>
            <a:lvl3pPr marL="836063" indent="-171446">
              <a:defRPr sz="2400"/>
            </a:lvl3pPr>
            <a:lvl4pPr marL="1153555" indent="-228594">
              <a:defRPr sz="2400"/>
            </a:lvl4pPr>
            <a:lvl5pPr marL="1445648" indent="-228594">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
          <p:cNvSpPr>
            <a:spLocks noGrp="1"/>
          </p:cNvSpPr>
          <p:nvPr>
            <p:ph type="body" sz="quarter" idx="16" hasCustomPrompt="1"/>
          </p:nvPr>
        </p:nvSpPr>
        <p:spPr>
          <a:xfrm>
            <a:off x="6286500" y="1874730"/>
            <a:ext cx="5486400" cy="620999"/>
          </a:xfrm>
          <a:prstGeom prst="rect">
            <a:avLst/>
          </a:prstGeom>
          <a:solidFill>
            <a:schemeClr val="accent1"/>
          </a:solidFill>
          <a:ln w="9525">
            <a:solidFill>
              <a:schemeClr val="accent1"/>
            </a:solidFill>
            <a:miter lim="800000"/>
          </a:ln>
        </p:spPr>
        <p:txBody>
          <a:bodyPr lIns="182880" bIns="0" anchor="ctr"/>
          <a:lstStyle>
            <a:lvl1pPr marL="0" indent="0" algn="l">
              <a:lnSpc>
                <a:spcPct val="100000"/>
              </a:lnSpc>
              <a:buNone/>
              <a:defRPr sz="2400" b="1" cap="all" baseline="0">
                <a:solidFill>
                  <a:schemeClr val="bg1"/>
                </a:solidFill>
              </a:defRPr>
            </a:lvl1pPr>
            <a:lvl2pPr marL="609585" indent="-230712">
              <a:defRPr sz="2133"/>
            </a:lvl2pPr>
            <a:lvl3pPr marL="836063" indent="-171446">
              <a:defRPr sz="1867"/>
            </a:lvl3pPr>
            <a:lvl4pPr marL="1153555" indent="-228594">
              <a:defRPr sz="1600"/>
            </a:lvl4pPr>
            <a:lvl5pPr marL="1445648" indent="-228594">
              <a:defRPr sz="1600"/>
            </a:lvl5pPr>
          </a:lstStyle>
          <a:p>
            <a:pPr lvl="0"/>
            <a:r>
              <a:rPr lang="en-US" dirty="0"/>
              <a:t>Click to Add Headline</a:t>
            </a:r>
          </a:p>
        </p:txBody>
      </p:sp>
      <p:sp>
        <p:nvSpPr>
          <p:cNvPr id="5" name="Slide Number Placeholder 4"/>
          <p:cNvSpPr>
            <a:spLocks noGrp="1"/>
          </p:cNvSpPr>
          <p:nvPr>
            <p:ph type="sldNum" sz="quarter" idx="10"/>
          </p:nvPr>
        </p:nvSpPr>
        <p:spPr/>
        <p:txBody>
          <a:bodyPr/>
          <a:lstStyle/>
          <a:p>
            <a:fld id="{41D38C63-0C35-477E-B11F-DA92E9B46DD1}" type="slidenum">
              <a:rPr lang="en-US" smtClean="0"/>
              <a:t>‹#›</a:t>
            </a:fld>
            <a:endParaRPr lang="en-US" dirty="0"/>
          </a:p>
        </p:txBody>
      </p:sp>
      <p:sp>
        <p:nvSpPr>
          <p:cNvPr id="7" name="Text Placeholder 5"/>
          <p:cNvSpPr>
            <a:spLocks noGrp="1"/>
          </p:cNvSpPr>
          <p:nvPr>
            <p:ph type="body" sz="quarter" idx="12" hasCustomPrompt="1"/>
          </p:nvPr>
        </p:nvSpPr>
        <p:spPr>
          <a:xfrm>
            <a:off x="609602" y="1359249"/>
            <a:ext cx="11163868" cy="499715"/>
          </a:xfrm>
          <a:noFill/>
        </p:spPr>
        <p:txBody>
          <a:bodyPr bIns="0">
            <a:noAutofit/>
          </a:bodyPr>
          <a:lstStyle>
            <a:lvl1pPr marL="0" indent="0">
              <a:lnSpc>
                <a:spcPct val="90000"/>
              </a:lnSpc>
              <a:spcBef>
                <a:spcPts val="0"/>
              </a:spcBef>
              <a:buNone/>
              <a:defRPr sz="2667" b="1">
                <a:solidFill>
                  <a:srgbClr val="0065A2"/>
                </a:solidFill>
              </a:defRPr>
            </a:lvl1pPr>
          </a:lstStyle>
          <a:p>
            <a:r>
              <a:rPr lang="en-US" dirty="0"/>
              <a:t>Slide subtitle optional -  delete as needed</a:t>
            </a:r>
          </a:p>
        </p:txBody>
      </p:sp>
      <p:sp>
        <p:nvSpPr>
          <p:cNvPr id="9" name="Text Placeholder 3"/>
          <p:cNvSpPr>
            <a:spLocks noGrp="1"/>
          </p:cNvSpPr>
          <p:nvPr>
            <p:ph type="body" sz="quarter" idx="15" hasCustomPrompt="1"/>
          </p:nvPr>
        </p:nvSpPr>
        <p:spPr>
          <a:xfrm>
            <a:off x="614527" y="1874730"/>
            <a:ext cx="5486400" cy="620999"/>
          </a:xfrm>
          <a:prstGeom prst="rect">
            <a:avLst/>
          </a:prstGeom>
          <a:solidFill>
            <a:schemeClr val="accent1"/>
          </a:solidFill>
          <a:ln w="9525">
            <a:solidFill>
              <a:schemeClr val="accent1"/>
            </a:solidFill>
            <a:miter lim="800000"/>
          </a:ln>
          <a:effectLst/>
        </p:spPr>
        <p:txBody>
          <a:bodyPr lIns="182880" bIns="0" anchor="ctr"/>
          <a:lstStyle>
            <a:lvl1pPr marL="0" indent="0" algn="l">
              <a:lnSpc>
                <a:spcPct val="100000"/>
              </a:lnSpc>
              <a:buNone/>
              <a:defRPr sz="2400" b="1" cap="all" baseline="0">
                <a:solidFill>
                  <a:schemeClr val="bg1"/>
                </a:solidFill>
              </a:defRPr>
            </a:lvl1pPr>
            <a:lvl2pPr marL="609585" indent="-230712">
              <a:defRPr sz="2133"/>
            </a:lvl2pPr>
            <a:lvl3pPr marL="836063" indent="-171446">
              <a:defRPr sz="1867"/>
            </a:lvl3pPr>
            <a:lvl4pPr marL="1153555" indent="-228594">
              <a:defRPr sz="1600"/>
            </a:lvl4pPr>
            <a:lvl5pPr marL="1445648" indent="-228594">
              <a:defRPr sz="1600"/>
            </a:lvl5pPr>
          </a:lstStyle>
          <a:p>
            <a:pPr lvl="0"/>
            <a:r>
              <a:rPr lang="en-US" dirty="0"/>
              <a:t>Click to Add Headline</a:t>
            </a:r>
          </a:p>
        </p:txBody>
      </p:sp>
      <p:sp>
        <p:nvSpPr>
          <p:cNvPr id="2" name="Title 1"/>
          <p:cNvSpPr>
            <a:spLocks noGrp="1"/>
          </p:cNvSpPr>
          <p:nvPr>
            <p:ph type="title" hasCustomPrompt="1"/>
          </p:nvPr>
        </p:nvSpPr>
        <p:spPr/>
        <p:txBody>
          <a:bodyPr/>
          <a:lstStyle>
            <a:lvl1pPr>
              <a:defRPr baseline="0"/>
            </a:lvl1pPr>
          </a:lstStyle>
          <a:p>
            <a:r>
              <a:rPr lang="en-US" dirty="0"/>
              <a:t>Two-column CONTENT slide</a:t>
            </a:r>
            <a:br>
              <a:rPr lang="en-US" dirty="0"/>
            </a:br>
            <a:r>
              <a:rPr lang="en-US" dirty="0"/>
              <a:t>with box treatment</a:t>
            </a:r>
          </a:p>
        </p:txBody>
      </p:sp>
    </p:spTree>
    <p:extLst>
      <p:ext uri="{BB962C8B-B14F-4D97-AF65-F5344CB8AC3E}">
        <p14:creationId xmlns:p14="http://schemas.microsoft.com/office/powerpoint/2010/main" val="29709677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2.png"/><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A close up of a sign&#10;&#10;Description automatically generated">
            <a:extLst>
              <a:ext uri="{FF2B5EF4-FFF2-40B4-BE49-F238E27FC236}">
                <a16:creationId xmlns:a16="http://schemas.microsoft.com/office/drawing/2014/main" id="{D251620B-FC18-4146-9BF7-244077EE7563}"/>
              </a:ext>
            </a:extLst>
          </p:cNvPr>
          <p:cNvPicPr>
            <a:picLocks noChangeAspect="1"/>
          </p:cNvPicPr>
          <p:nvPr/>
        </p:nvPicPr>
        <p:blipFill>
          <a:blip r:embed="rId34" cstate="hqprint">
            <a:extLst>
              <a:ext uri="{28A0092B-C50C-407E-A947-70E740481C1C}">
                <a14:useLocalDpi xmlns:a14="http://schemas.microsoft.com/office/drawing/2010/main"/>
              </a:ext>
            </a:extLst>
          </a:blip>
          <a:stretch>
            <a:fillRect/>
          </a:stretch>
        </p:blipFill>
        <p:spPr>
          <a:xfrm>
            <a:off x="10480887" y="6392863"/>
            <a:ext cx="1393256" cy="397779"/>
          </a:xfrm>
          <a:prstGeom prst="rect">
            <a:avLst/>
          </a:prstGeom>
        </p:spPr>
      </p:pic>
      <p:sp>
        <p:nvSpPr>
          <p:cNvPr id="2" name="Title Placeholder 1"/>
          <p:cNvSpPr>
            <a:spLocks noGrp="1"/>
          </p:cNvSpPr>
          <p:nvPr>
            <p:ph type="title"/>
          </p:nvPr>
        </p:nvSpPr>
        <p:spPr>
          <a:xfrm>
            <a:off x="609602" y="477838"/>
            <a:ext cx="11163868" cy="828948"/>
          </a:xfrm>
          <a:prstGeom prst="rect">
            <a:avLst/>
          </a:prstGeom>
        </p:spPr>
        <p:txBody>
          <a:bodyPr vert="horz" lIns="0" tIns="0" rIns="0" bIns="0" rtlCol="0" anchor="b">
            <a:noAutofit/>
          </a:bodyPr>
          <a:lstStyle/>
          <a:p>
            <a:r>
              <a:rPr lang="en-US" dirty="0"/>
              <a:t>Headline in all caps </a:t>
            </a:r>
            <a:r>
              <a:rPr lang="en-US" dirty="0" err="1"/>
              <a:t>28pt</a:t>
            </a:r>
            <a:r>
              <a:rPr lang="en-US" dirty="0"/>
              <a:t> </a:t>
            </a:r>
            <a:br>
              <a:rPr lang="en-US" dirty="0"/>
            </a:br>
            <a:r>
              <a:rPr lang="en-US" dirty="0"/>
              <a:t>preferred as one or two lines</a:t>
            </a:r>
          </a:p>
        </p:txBody>
      </p:sp>
      <p:sp>
        <p:nvSpPr>
          <p:cNvPr id="3" name="Text Placeholder 2"/>
          <p:cNvSpPr>
            <a:spLocks noGrp="1"/>
          </p:cNvSpPr>
          <p:nvPr>
            <p:ph type="body" idx="1"/>
          </p:nvPr>
        </p:nvSpPr>
        <p:spPr>
          <a:xfrm>
            <a:off x="609602" y="1858435"/>
            <a:ext cx="11163868" cy="4422775"/>
          </a:xfrm>
          <a:prstGeom prst="rect">
            <a:avLst/>
          </a:prstGeom>
        </p:spPr>
        <p:txBody>
          <a:bodyPr vert="horz" lIns="0" tIns="0" rIns="0" bIns="45720" rtlCol="0">
            <a:noAutofit/>
          </a:bodyPr>
          <a:lstStyle/>
          <a:p>
            <a:pPr lvl="0"/>
            <a:r>
              <a:rPr lang="en-US" dirty="0"/>
              <a:t>Click to add 1st-level bullet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5791200" y="6473709"/>
            <a:ext cx="609600" cy="182880"/>
          </a:xfrm>
          <a:prstGeom prst="rect">
            <a:avLst/>
          </a:prstGeom>
        </p:spPr>
        <p:txBody>
          <a:bodyPr vert="horz" lIns="0" tIns="45720" rIns="0" bIns="0" rtlCol="0" anchor="b"/>
          <a:lstStyle>
            <a:lvl1pPr algn="ctr">
              <a:defRPr sz="1333">
                <a:solidFill>
                  <a:schemeClr val="bg1">
                    <a:lumMod val="50000"/>
                  </a:schemeClr>
                </a:solidFill>
              </a:defRPr>
            </a:lvl1pPr>
          </a:lstStyle>
          <a:p>
            <a:fld id="{41D38C63-0C35-477E-B11F-DA92E9B46DD1}" type="slidenum">
              <a:rPr lang="en-US" smtClean="0"/>
              <a:t>‹#›</a:t>
            </a:fld>
            <a:endParaRPr lang="en-US" dirty="0"/>
          </a:p>
        </p:txBody>
      </p:sp>
      <p:sp>
        <p:nvSpPr>
          <p:cNvPr id="49" name="Rectangle 48"/>
          <p:cNvSpPr/>
          <p:nvPr/>
        </p:nvSpPr>
        <p:spPr>
          <a:xfrm>
            <a:off x="0" y="-3"/>
            <a:ext cx="304800" cy="6858003"/>
          </a:xfrm>
          <a:prstGeom prst="rect">
            <a:avLst/>
          </a:prstGeom>
          <a:solidFill>
            <a:schemeClr val="tx2"/>
          </a:solidFill>
          <a:ln>
            <a:noFill/>
          </a:ln>
        </p:spPr>
        <p:txBody>
          <a:bodyPr vert="horz" wrap="square" lIns="121920" tIns="60960" rIns="121920" bIns="0" numCol="1" anchor="b" anchorCtr="0" compatLnSpc="1">
            <a:prstTxWarp prst="textNoShape">
              <a:avLst/>
            </a:prstTxWarp>
          </a:bodyPr>
          <a:lstStyle/>
          <a:p>
            <a:pPr lvl="0"/>
            <a:endParaRPr lang="en-US" sz="133" dirty="0">
              <a:solidFill>
                <a:schemeClr val="accent1"/>
              </a:solidFill>
            </a:endParaRPr>
          </a:p>
        </p:txBody>
      </p:sp>
      <p:pic>
        <p:nvPicPr>
          <p:cNvPr id="8" name="Picture 7"/>
          <p:cNvPicPr>
            <a:picLocks noChangeAspect="1"/>
          </p:cNvPicPr>
          <p:nvPr/>
        </p:nvPicPr>
        <p:blipFill>
          <a:blip r:embed="rId35" cstate="hqprint">
            <a:extLst>
              <a:ext uri="{28A0092B-C50C-407E-A947-70E740481C1C}">
                <a14:useLocalDpi xmlns:a14="http://schemas.microsoft.com/office/drawing/2010/main"/>
              </a:ext>
            </a:extLst>
          </a:blip>
          <a:stretch>
            <a:fillRect/>
          </a:stretch>
        </p:blipFill>
        <p:spPr>
          <a:xfrm>
            <a:off x="609602" y="6436112"/>
            <a:ext cx="1891671" cy="240587"/>
          </a:xfrm>
          <a:prstGeom prst="rect">
            <a:avLst/>
          </a:prstGeom>
        </p:spPr>
      </p:pic>
    </p:spTree>
    <p:extLst>
      <p:ext uri="{BB962C8B-B14F-4D97-AF65-F5344CB8AC3E}">
        <p14:creationId xmlns:p14="http://schemas.microsoft.com/office/powerpoint/2010/main" val="40760491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txStyles>
    <p:titleStyle>
      <a:lvl1pPr algn="l" defTabSz="609585" rtl="0" eaLnBrk="1" latinLnBrk="0" hangingPunct="1">
        <a:lnSpc>
          <a:spcPct val="95000"/>
        </a:lnSpc>
        <a:spcBef>
          <a:spcPct val="0"/>
        </a:spcBef>
        <a:buNone/>
        <a:defRPr sz="3733" b="1" i="0" kern="1200" cap="all" baseline="0">
          <a:solidFill>
            <a:schemeClr val="tx1">
              <a:lumMod val="50000"/>
            </a:schemeClr>
          </a:solidFill>
          <a:latin typeface="+mj-lt"/>
          <a:ea typeface="+mj-ea"/>
          <a:cs typeface="+mj-cs"/>
        </a:defRPr>
      </a:lvl1pPr>
    </p:titleStyle>
    <p:bodyStyle>
      <a:lvl1pPr marL="230712" indent="-230712" algn="l" defTabSz="609585" rtl="0" eaLnBrk="1" latinLnBrk="0" hangingPunct="1">
        <a:spcBef>
          <a:spcPts val="800"/>
        </a:spcBef>
        <a:spcAft>
          <a:spcPts val="0"/>
        </a:spcAft>
        <a:buFont typeface="Wingdings" pitchFamily="2" charset="2"/>
        <a:buChar char="§"/>
        <a:defRPr sz="2400" kern="1200" baseline="0">
          <a:solidFill>
            <a:schemeClr val="tx1">
              <a:lumMod val="50000"/>
            </a:schemeClr>
          </a:solidFill>
          <a:latin typeface="+mn-lt"/>
          <a:ea typeface="+mn-ea"/>
          <a:cs typeface="+mn-cs"/>
        </a:defRPr>
      </a:lvl1pPr>
      <a:lvl2pPr marL="694249" indent="-315376" algn="l" defTabSz="609585" rtl="0" eaLnBrk="1" latinLnBrk="0" hangingPunct="1">
        <a:spcBef>
          <a:spcPts val="0"/>
        </a:spcBef>
        <a:spcAft>
          <a:spcPts val="0"/>
        </a:spcAft>
        <a:buFont typeface="Arial"/>
        <a:buChar char="–"/>
        <a:defRPr sz="2400" kern="1200">
          <a:solidFill>
            <a:schemeClr val="tx1">
              <a:lumMod val="50000"/>
            </a:schemeClr>
          </a:solidFill>
          <a:latin typeface="+mn-lt"/>
          <a:ea typeface="+mn-ea"/>
          <a:cs typeface="+mn-cs"/>
        </a:defRPr>
      </a:lvl2pPr>
      <a:lvl3pPr marL="1071007" indent="-249760" algn="l" defTabSz="609585" rtl="0" eaLnBrk="1" latinLnBrk="0" hangingPunct="1">
        <a:spcBef>
          <a:spcPts val="0"/>
        </a:spcBef>
        <a:spcAft>
          <a:spcPts val="0"/>
        </a:spcAft>
        <a:buFont typeface="Arial"/>
        <a:buChar char="•"/>
        <a:defRPr sz="2400" kern="1200">
          <a:solidFill>
            <a:schemeClr val="tx1">
              <a:lumMod val="50000"/>
            </a:schemeClr>
          </a:solidFill>
          <a:latin typeface="+mn-lt"/>
          <a:ea typeface="+mn-ea"/>
          <a:cs typeface="+mn-cs"/>
        </a:defRPr>
      </a:lvl3pPr>
      <a:lvl4pPr marL="1449881" indent="-228594" algn="l" defTabSz="609585" rtl="0" eaLnBrk="1" latinLnBrk="0" hangingPunct="1">
        <a:spcBef>
          <a:spcPts val="0"/>
        </a:spcBef>
        <a:spcAft>
          <a:spcPts val="0"/>
        </a:spcAft>
        <a:buFont typeface="Arial"/>
        <a:buChar char="–"/>
        <a:defRPr sz="2400" kern="1200">
          <a:solidFill>
            <a:schemeClr val="tx1">
              <a:lumMod val="50000"/>
            </a:schemeClr>
          </a:solidFill>
          <a:latin typeface="+mn-lt"/>
          <a:ea typeface="+mn-ea"/>
          <a:cs typeface="+mn-cs"/>
        </a:defRPr>
      </a:lvl4pPr>
      <a:lvl5pPr marL="1828754" indent="-228594" algn="l" defTabSz="609585" rtl="0" eaLnBrk="1" latinLnBrk="0" hangingPunct="1">
        <a:spcBef>
          <a:spcPts val="0"/>
        </a:spcBef>
        <a:spcAft>
          <a:spcPts val="0"/>
        </a:spcAft>
        <a:buFont typeface="Arial"/>
        <a:buChar char="»"/>
        <a:defRPr sz="2400" kern="1200">
          <a:solidFill>
            <a:schemeClr val="tx1">
              <a:lumMod val="50000"/>
            </a:schemeClr>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564">
          <p15:clr>
            <a:srgbClr val="F26B43"/>
          </p15:clr>
        </p15:guide>
        <p15:guide id="4" pos="5568">
          <p15:clr>
            <a:srgbClr val="F26B43"/>
          </p15:clr>
        </p15:guide>
        <p15:guide id="5" orient="horz" pos="2964">
          <p15:clr>
            <a:srgbClr val="F26B43"/>
          </p15:clr>
        </p15:guide>
        <p15:guide id="6" orient="horz" pos="1720">
          <p15:clr>
            <a:srgbClr val="F26B43"/>
          </p15:clr>
        </p15:guide>
        <p15:guide id="7" orient="horz" pos="876">
          <p15:clr>
            <a:srgbClr val="F26B43"/>
          </p15:clr>
        </p15:guide>
        <p15:guide id="8" orient="horz" pos="3180">
          <p15:clr>
            <a:srgbClr val="F26B43"/>
          </p15:clr>
        </p15:guide>
        <p15:guide id="9" pos="2880">
          <p15:clr>
            <a:srgbClr val="F26B43"/>
          </p15:clr>
        </p15:guide>
        <p15:guide id="10" orient="horz" pos="3156">
          <p15:clr>
            <a:srgbClr val="F26B43"/>
          </p15:clr>
        </p15:guide>
        <p15:guide id="11" pos="2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1E8E0-20B5-47C1-8CAC-A6F2767B5F74}"/>
              </a:ext>
            </a:extLst>
          </p:cNvPr>
          <p:cNvSpPr>
            <a:spLocks noGrp="1"/>
          </p:cNvSpPr>
          <p:nvPr>
            <p:ph type="title"/>
          </p:nvPr>
        </p:nvSpPr>
        <p:spPr>
          <a:xfrm>
            <a:off x="514066" y="56259"/>
            <a:ext cx="11163868" cy="1282210"/>
          </a:xfrm>
        </p:spPr>
        <p:txBody>
          <a:bodyPr/>
          <a:lstStyle/>
          <a:p>
            <a:r>
              <a:rPr lang="en-US" dirty="0"/>
              <a:t>Topic: US Industrial capacity and NP accelerators</a:t>
            </a:r>
          </a:p>
        </p:txBody>
      </p:sp>
      <p:sp>
        <p:nvSpPr>
          <p:cNvPr id="3" name="Content Placeholder 2">
            <a:extLst>
              <a:ext uri="{FF2B5EF4-FFF2-40B4-BE49-F238E27FC236}">
                <a16:creationId xmlns:a16="http://schemas.microsoft.com/office/drawing/2014/main" id="{01194EB1-F1B1-4ACF-A3FE-D8A0D892EF41}"/>
              </a:ext>
            </a:extLst>
          </p:cNvPr>
          <p:cNvSpPr>
            <a:spLocks noGrp="1"/>
          </p:cNvSpPr>
          <p:nvPr>
            <p:ph idx="1"/>
          </p:nvPr>
        </p:nvSpPr>
        <p:spPr>
          <a:xfrm>
            <a:off x="514067" y="1361321"/>
            <a:ext cx="8321162" cy="1632670"/>
          </a:xfrm>
        </p:spPr>
        <p:txBody>
          <a:bodyPr/>
          <a:lstStyle/>
          <a:p>
            <a:r>
              <a:rPr lang="en-US" b="1" dirty="0">
                <a:solidFill>
                  <a:schemeClr val="tx2">
                    <a:lumMod val="50000"/>
                  </a:schemeClr>
                </a:solidFill>
              </a:rPr>
              <a:t>Importance:</a:t>
            </a:r>
            <a:r>
              <a:rPr lang="en-US" dirty="0"/>
              <a:t> Industrial capacity in a broad range of technical areas is critical to the NP Mission</a:t>
            </a:r>
          </a:p>
          <a:p>
            <a:pPr lvl="1"/>
            <a:r>
              <a:rPr lang="en-US" sz="2000" dirty="0"/>
              <a:t>Limited U.S. industrial capacity in many key accelerator technologies poses a significant challenge to maintaining, upgrading or building new NP accelerator facilities. It hinders development of advanced technologies for future NP accelerators</a:t>
            </a:r>
          </a:p>
        </p:txBody>
      </p:sp>
      <p:sp>
        <p:nvSpPr>
          <p:cNvPr id="9" name="Slide Number Placeholder 8">
            <a:extLst>
              <a:ext uri="{FF2B5EF4-FFF2-40B4-BE49-F238E27FC236}">
                <a16:creationId xmlns:a16="http://schemas.microsoft.com/office/drawing/2014/main" id="{944F7865-FCE7-489E-9130-D1E3640A698A}"/>
              </a:ext>
            </a:extLst>
          </p:cNvPr>
          <p:cNvSpPr>
            <a:spLocks noGrp="1"/>
          </p:cNvSpPr>
          <p:nvPr>
            <p:ph type="sldNum" sz="quarter" idx="13"/>
          </p:nvPr>
        </p:nvSpPr>
        <p:spPr/>
        <p:txBody>
          <a:bodyPr/>
          <a:lstStyle/>
          <a:p>
            <a:fld id="{41D38C63-0C35-477E-B11F-DA92E9B46DD1}" type="slidenum">
              <a:rPr lang="en-US" smtClean="0"/>
              <a:t>1</a:t>
            </a:fld>
            <a:endParaRPr lang="en-US" dirty="0"/>
          </a:p>
        </p:txBody>
      </p:sp>
      <p:sp>
        <p:nvSpPr>
          <p:cNvPr id="4" name="Content Placeholder 2">
            <a:extLst>
              <a:ext uri="{FF2B5EF4-FFF2-40B4-BE49-F238E27FC236}">
                <a16:creationId xmlns:a16="http://schemas.microsoft.com/office/drawing/2014/main" id="{2D0D453C-9C75-B680-E23A-9B82C6E061FA}"/>
              </a:ext>
            </a:extLst>
          </p:cNvPr>
          <p:cNvSpPr txBox="1">
            <a:spLocks/>
          </p:cNvSpPr>
          <p:nvPr/>
        </p:nvSpPr>
        <p:spPr>
          <a:xfrm>
            <a:off x="454831" y="3429000"/>
            <a:ext cx="8047724" cy="1632670"/>
          </a:xfrm>
          <a:prstGeom prst="rect">
            <a:avLst/>
          </a:prstGeom>
        </p:spPr>
        <p:txBody>
          <a:bodyPr vert="horz" lIns="0" tIns="0" rIns="0" bIns="45720" rtlCol="0">
            <a:noAutofit/>
          </a:bodyPr>
          <a:lstStyle>
            <a:lvl1pPr marL="230712" indent="-230712" algn="l" defTabSz="609585" rtl="0" eaLnBrk="1" latinLnBrk="0" hangingPunct="1">
              <a:spcBef>
                <a:spcPts val="800"/>
              </a:spcBef>
              <a:spcAft>
                <a:spcPts val="0"/>
              </a:spcAft>
              <a:buFont typeface="Wingdings" pitchFamily="2" charset="2"/>
              <a:buChar char="§"/>
              <a:defRPr sz="2400" kern="1200" baseline="0">
                <a:solidFill>
                  <a:schemeClr val="tx1">
                    <a:lumMod val="50000"/>
                  </a:schemeClr>
                </a:solidFill>
                <a:latin typeface="+mn-lt"/>
                <a:ea typeface="+mn-ea"/>
                <a:cs typeface="+mn-cs"/>
              </a:defRPr>
            </a:lvl1pPr>
            <a:lvl2pPr marL="694249" indent="-315376" algn="l" defTabSz="609585" rtl="0" eaLnBrk="1" latinLnBrk="0" hangingPunct="1">
              <a:spcBef>
                <a:spcPts val="0"/>
              </a:spcBef>
              <a:spcAft>
                <a:spcPts val="0"/>
              </a:spcAft>
              <a:buFont typeface="Arial"/>
              <a:buChar char="–"/>
              <a:defRPr sz="2400" kern="1200">
                <a:solidFill>
                  <a:schemeClr val="tx1">
                    <a:lumMod val="50000"/>
                  </a:schemeClr>
                </a:solidFill>
                <a:latin typeface="+mn-lt"/>
                <a:ea typeface="+mn-ea"/>
                <a:cs typeface="+mn-cs"/>
              </a:defRPr>
            </a:lvl2pPr>
            <a:lvl3pPr marL="1071007" indent="-249760" algn="l" defTabSz="609585" rtl="0" eaLnBrk="1" latinLnBrk="0" hangingPunct="1">
              <a:spcBef>
                <a:spcPts val="0"/>
              </a:spcBef>
              <a:spcAft>
                <a:spcPts val="0"/>
              </a:spcAft>
              <a:buFont typeface="Arial"/>
              <a:buChar char="•"/>
              <a:defRPr sz="2400" kern="1200">
                <a:solidFill>
                  <a:schemeClr val="tx1">
                    <a:lumMod val="50000"/>
                  </a:schemeClr>
                </a:solidFill>
                <a:latin typeface="+mn-lt"/>
                <a:ea typeface="+mn-ea"/>
                <a:cs typeface="+mn-cs"/>
              </a:defRPr>
            </a:lvl3pPr>
            <a:lvl4pPr marL="1449881" indent="-228594" algn="l" defTabSz="609585" rtl="0" eaLnBrk="1" latinLnBrk="0" hangingPunct="1">
              <a:spcBef>
                <a:spcPts val="0"/>
              </a:spcBef>
              <a:spcAft>
                <a:spcPts val="0"/>
              </a:spcAft>
              <a:buFont typeface="Arial"/>
              <a:buChar char="–"/>
              <a:defRPr sz="2400" kern="1200">
                <a:solidFill>
                  <a:schemeClr val="tx1">
                    <a:lumMod val="50000"/>
                  </a:schemeClr>
                </a:solidFill>
                <a:latin typeface="+mn-lt"/>
                <a:ea typeface="+mn-ea"/>
                <a:cs typeface="+mn-cs"/>
              </a:defRPr>
            </a:lvl4pPr>
            <a:lvl5pPr marL="1828754" indent="-228594" algn="l" defTabSz="609585" rtl="0" eaLnBrk="1" latinLnBrk="0" hangingPunct="1">
              <a:spcBef>
                <a:spcPts val="0"/>
              </a:spcBef>
              <a:spcAft>
                <a:spcPts val="0"/>
              </a:spcAft>
              <a:buFont typeface="Arial"/>
              <a:buChar char="»"/>
              <a:defRPr sz="2400" kern="1200">
                <a:solidFill>
                  <a:schemeClr val="tx1">
                    <a:lumMod val="50000"/>
                  </a:schemeClr>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US" b="1" dirty="0">
                <a:solidFill>
                  <a:schemeClr val="tx2">
                    <a:lumMod val="50000"/>
                  </a:schemeClr>
                </a:solidFill>
              </a:rPr>
              <a:t>Recent accomplishments:</a:t>
            </a:r>
          </a:p>
          <a:p>
            <a:pPr lvl="1"/>
            <a:r>
              <a:rPr lang="en-US" sz="2000" dirty="0"/>
              <a:t>Commissioning of FRIB driver </a:t>
            </a:r>
            <a:r>
              <a:rPr lang="en-US" sz="2000" dirty="0" err="1"/>
              <a:t>linac</a:t>
            </a:r>
            <a:r>
              <a:rPr lang="en-US" sz="2000" dirty="0"/>
              <a:t> and upgrades of ATLAS are examples of (world leading) technologies for NP accelerators, especially for reduced-beta ion accelerators</a:t>
            </a:r>
          </a:p>
          <a:p>
            <a:pPr lvl="1"/>
            <a:r>
              <a:rPr lang="en-US" sz="2000" dirty="0"/>
              <a:t>Supply chain risks for DOE/SC are broadly recognized </a:t>
            </a:r>
          </a:p>
          <a:p>
            <a:pPr lvl="1"/>
            <a:r>
              <a:rPr lang="en-US" sz="2000" dirty="0"/>
              <a:t>New DOE office for Accelerator R&amp;D and Production (ARDAP) headed by Eric Colby</a:t>
            </a:r>
          </a:p>
          <a:p>
            <a:pPr lvl="1"/>
            <a:r>
              <a:rPr lang="en-US" sz="2000" dirty="0"/>
              <a:t>Argonne and FRIB continue to develop U.S. industrial partners to support NP and SC programs</a:t>
            </a:r>
          </a:p>
        </p:txBody>
      </p:sp>
      <p:pic>
        <p:nvPicPr>
          <p:cNvPr id="6" name="Picture 5">
            <a:extLst>
              <a:ext uri="{FF2B5EF4-FFF2-40B4-BE49-F238E27FC236}">
                <a16:creationId xmlns:a16="http://schemas.microsoft.com/office/drawing/2014/main" id="{7042C9AF-5C1B-15DD-F88E-79CB74FD5361}"/>
              </a:ext>
            </a:extLst>
          </p:cNvPr>
          <p:cNvPicPr>
            <a:picLocks noChangeAspect="1"/>
          </p:cNvPicPr>
          <p:nvPr/>
        </p:nvPicPr>
        <p:blipFill rotWithShape="1">
          <a:blip r:embed="rId2">
            <a:clrChange>
              <a:clrFrom>
                <a:srgbClr val="EDEDF0"/>
              </a:clrFrom>
              <a:clrTo>
                <a:srgbClr val="EDEDF0">
                  <a:alpha val="0"/>
                </a:srgbClr>
              </a:clrTo>
            </a:clrChange>
          </a:blip>
          <a:srcRect l="30270" t="10532" r="30970" b="6667"/>
          <a:stretch/>
        </p:blipFill>
        <p:spPr>
          <a:xfrm>
            <a:off x="8835228" y="2908802"/>
            <a:ext cx="1658979" cy="2141183"/>
          </a:xfrm>
          <a:prstGeom prst="rect">
            <a:avLst/>
          </a:prstGeom>
        </p:spPr>
      </p:pic>
      <p:sp>
        <p:nvSpPr>
          <p:cNvPr id="8" name="TextBox 7">
            <a:extLst>
              <a:ext uri="{FF2B5EF4-FFF2-40B4-BE49-F238E27FC236}">
                <a16:creationId xmlns:a16="http://schemas.microsoft.com/office/drawing/2014/main" id="{527355A5-A33F-A5FA-C09C-752525A31DC0}"/>
              </a:ext>
            </a:extLst>
          </p:cNvPr>
          <p:cNvSpPr txBox="1"/>
          <p:nvPr/>
        </p:nvSpPr>
        <p:spPr>
          <a:xfrm>
            <a:off x="8999572" y="1104790"/>
            <a:ext cx="3039615" cy="1600438"/>
          </a:xfrm>
          <a:prstGeom prst="rect">
            <a:avLst/>
          </a:prstGeom>
          <a:noFill/>
          <a:ln w="34925">
            <a:solidFill>
              <a:schemeClr val="tx1"/>
            </a:solidFill>
          </a:ln>
        </p:spPr>
        <p:txBody>
          <a:bodyPr wrap="none" rtlCol="0">
            <a:spAutoFit/>
          </a:bodyPr>
          <a:lstStyle/>
          <a:p>
            <a:pPr algn="ctr"/>
            <a:r>
              <a:rPr lang="en-US" sz="1400" b="1" dirty="0">
                <a:solidFill>
                  <a:schemeClr val="tx1">
                    <a:lumMod val="50000"/>
                  </a:schemeClr>
                </a:solidFill>
              </a:rPr>
              <a:t>Examples of key areas</a:t>
            </a:r>
          </a:p>
          <a:p>
            <a:pPr marL="285750" indent="-285750">
              <a:buFont typeface="Arial" panose="020B0604020202020204" pitchFamily="34" charset="0"/>
              <a:buChar char="•"/>
            </a:pPr>
            <a:r>
              <a:rPr lang="en-US" sz="1400" dirty="0">
                <a:solidFill>
                  <a:schemeClr val="tx1">
                    <a:lumMod val="50000"/>
                  </a:schemeClr>
                </a:solidFill>
              </a:rPr>
              <a:t>Niobium, niobium manufacturing</a:t>
            </a:r>
          </a:p>
          <a:p>
            <a:pPr marL="285750" indent="-285750">
              <a:buFont typeface="Arial" panose="020B0604020202020204" pitchFamily="34" charset="0"/>
              <a:buChar char="•"/>
            </a:pPr>
            <a:r>
              <a:rPr lang="en-US" sz="1400" dirty="0">
                <a:solidFill>
                  <a:schemeClr val="tx1">
                    <a:lumMod val="50000"/>
                  </a:schemeClr>
                </a:solidFill>
              </a:rPr>
              <a:t>Cryogenics</a:t>
            </a:r>
          </a:p>
          <a:p>
            <a:pPr marL="285750" indent="-285750">
              <a:buFont typeface="Arial" panose="020B0604020202020204" pitchFamily="34" charset="0"/>
              <a:buChar char="•"/>
            </a:pPr>
            <a:r>
              <a:rPr lang="en-US" sz="1400" dirty="0">
                <a:solidFill>
                  <a:schemeClr val="tx1">
                    <a:lumMod val="50000"/>
                  </a:schemeClr>
                </a:solidFill>
              </a:rPr>
              <a:t>Superconducting magnets</a:t>
            </a:r>
          </a:p>
          <a:p>
            <a:pPr marL="285750" indent="-285750">
              <a:buFont typeface="Arial" panose="020B0604020202020204" pitchFamily="34" charset="0"/>
              <a:buChar char="•"/>
            </a:pPr>
            <a:r>
              <a:rPr lang="en-US" sz="1400" dirty="0">
                <a:solidFill>
                  <a:schemeClr val="tx1">
                    <a:lumMod val="50000"/>
                  </a:schemeClr>
                </a:solidFill>
              </a:rPr>
              <a:t>Power couplers, copper/plating</a:t>
            </a:r>
          </a:p>
          <a:p>
            <a:pPr marL="285750" indent="-285750">
              <a:buFont typeface="Arial" panose="020B0604020202020204" pitchFamily="34" charset="0"/>
              <a:buChar char="•"/>
            </a:pPr>
            <a:r>
              <a:rPr lang="en-US" sz="1400" dirty="0">
                <a:solidFill>
                  <a:schemeClr val="tx1">
                    <a:lumMod val="50000"/>
                  </a:schemeClr>
                </a:solidFill>
              </a:rPr>
              <a:t>Cryomodules</a:t>
            </a:r>
          </a:p>
          <a:p>
            <a:pPr marL="285750" indent="-285750">
              <a:buFont typeface="Arial" panose="020B0604020202020204" pitchFamily="34" charset="0"/>
              <a:buChar char="•"/>
            </a:pPr>
            <a:r>
              <a:rPr lang="en-US" sz="1400" dirty="0">
                <a:solidFill>
                  <a:schemeClr val="tx1">
                    <a:lumMod val="50000"/>
                  </a:schemeClr>
                </a:solidFill>
              </a:rPr>
              <a:t>RF Power</a:t>
            </a:r>
          </a:p>
        </p:txBody>
      </p:sp>
      <p:sp>
        <p:nvSpPr>
          <p:cNvPr id="12" name="TextBox 11">
            <a:extLst>
              <a:ext uri="{FF2B5EF4-FFF2-40B4-BE49-F238E27FC236}">
                <a16:creationId xmlns:a16="http://schemas.microsoft.com/office/drawing/2014/main" id="{A3790F60-DE40-FDF3-674C-41CE07519690}"/>
              </a:ext>
            </a:extLst>
          </p:cNvPr>
          <p:cNvSpPr txBox="1"/>
          <p:nvPr/>
        </p:nvSpPr>
        <p:spPr>
          <a:xfrm>
            <a:off x="8562693" y="5061671"/>
            <a:ext cx="2328636" cy="646331"/>
          </a:xfrm>
          <a:prstGeom prst="rect">
            <a:avLst/>
          </a:prstGeom>
          <a:noFill/>
        </p:spPr>
        <p:txBody>
          <a:bodyPr wrap="square">
            <a:spAutoFit/>
          </a:bodyPr>
          <a:lstStyle/>
          <a:p>
            <a:r>
              <a:rPr lang="en-US" sz="1200" b="1" dirty="0">
                <a:solidFill>
                  <a:schemeClr val="tx1">
                    <a:lumMod val="50000"/>
                  </a:schemeClr>
                </a:solidFill>
              </a:rPr>
              <a:t>https://science.osti.gov/-/media/bes/pdf/reports/2022/SC_Supply_Chain_rpt.pdf</a:t>
            </a:r>
          </a:p>
        </p:txBody>
      </p:sp>
      <p:pic>
        <p:nvPicPr>
          <p:cNvPr id="13" name="Picture 12" descr="A person working on a machine&#10;&#10;Description automatically generated with low confidence">
            <a:extLst>
              <a:ext uri="{FF2B5EF4-FFF2-40B4-BE49-F238E27FC236}">
                <a16:creationId xmlns:a16="http://schemas.microsoft.com/office/drawing/2014/main" id="{34F9E5C5-9180-F9C8-E1E1-1B3D139F4E0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0470828" y="3493312"/>
            <a:ext cx="2110950" cy="1025767"/>
          </a:xfrm>
          <a:prstGeom prst="rect">
            <a:avLst/>
          </a:prstGeom>
          <a:noFill/>
          <a:ln>
            <a:noFill/>
          </a:ln>
        </p:spPr>
      </p:pic>
      <p:sp>
        <p:nvSpPr>
          <p:cNvPr id="14" name="TextBox 13">
            <a:extLst>
              <a:ext uri="{FF2B5EF4-FFF2-40B4-BE49-F238E27FC236}">
                <a16:creationId xmlns:a16="http://schemas.microsoft.com/office/drawing/2014/main" id="{D7022B4C-D20D-C4F9-B72F-CA317D1392B0}"/>
              </a:ext>
            </a:extLst>
          </p:cNvPr>
          <p:cNvSpPr txBox="1"/>
          <p:nvPr/>
        </p:nvSpPr>
        <p:spPr>
          <a:xfrm>
            <a:off x="10712956" y="5076787"/>
            <a:ext cx="1417093" cy="646331"/>
          </a:xfrm>
          <a:prstGeom prst="rect">
            <a:avLst/>
          </a:prstGeom>
          <a:noFill/>
        </p:spPr>
        <p:txBody>
          <a:bodyPr wrap="square" rtlCol="0">
            <a:spAutoFit/>
          </a:bodyPr>
          <a:lstStyle/>
          <a:p>
            <a:pPr algn="ctr"/>
            <a:r>
              <a:rPr lang="en-US" sz="1200" b="1" dirty="0">
                <a:solidFill>
                  <a:schemeClr val="tx1">
                    <a:lumMod val="50000"/>
                  </a:schemeClr>
                </a:solidFill>
              </a:rPr>
              <a:t>Niobium cavity joint DOE NP/U.S. industry</a:t>
            </a:r>
          </a:p>
        </p:txBody>
      </p:sp>
      <p:sp>
        <p:nvSpPr>
          <p:cNvPr id="15" name="TextBox 14">
            <a:extLst>
              <a:ext uri="{FF2B5EF4-FFF2-40B4-BE49-F238E27FC236}">
                <a16:creationId xmlns:a16="http://schemas.microsoft.com/office/drawing/2014/main" id="{882E33D9-E0A5-6C7B-41E8-7D37B37C1B67}"/>
              </a:ext>
            </a:extLst>
          </p:cNvPr>
          <p:cNvSpPr txBox="1"/>
          <p:nvPr/>
        </p:nvSpPr>
        <p:spPr>
          <a:xfrm>
            <a:off x="3447797" y="5365839"/>
            <a:ext cx="2852506" cy="276999"/>
          </a:xfrm>
          <a:prstGeom prst="rect">
            <a:avLst/>
          </a:prstGeom>
          <a:noFill/>
        </p:spPr>
        <p:txBody>
          <a:bodyPr wrap="square" rtlCol="0">
            <a:spAutoFit/>
          </a:bodyPr>
          <a:lstStyle/>
          <a:p>
            <a:pPr algn="ctr"/>
            <a:r>
              <a:rPr lang="en-US" sz="1200" b="1">
                <a:solidFill>
                  <a:schemeClr val="tx1">
                    <a:lumMod val="50000"/>
                  </a:schemeClr>
                </a:solidFill>
              </a:rPr>
              <a:t>https://science.osti.gov/ardap</a:t>
            </a:r>
            <a:endParaRPr lang="en-US" sz="1200" b="1" dirty="0">
              <a:solidFill>
                <a:schemeClr val="tx1">
                  <a:lumMod val="50000"/>
                </a:schemeClr>
              </a:solidFill>
            </a:endParaRPr>
          </a:p>
        </p:txBody>
      </p:sp>
    </p:spTree>
    <p:extLst>
      <p:ext uri="{BB962C8B-B14F-4D97-AF65-F5344CB8AC3E}">
        <p14:creationId xmlns:p14="http://schemas.microsoft.com/office/powerpoint/2010/main" val="12205842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1E8E0-20B5-47C1-8CAC-A6F2767B5F74}"/>
              </a:ext>
            </a:extLst>
          </p:cNvPr>
          <p:cNvSpPr>
            <a:spLocks noGrp="1"/>
          </p:cNvSpPr>
          <p:nvPr>
            <p:ph type="title"/>
          </p:nvPr>
        </p:nvSpPr>
        <p:spPr>
          <a:xfrm>
            <a:off x="514066" y="56259"/>
            <a:ext cx="11163868" cy="1282210"/>
          </a:xfrm>
        </p:spPr>
        <p:txBody>
          <a:bodyPr/>
          <a:lstStyle/>
          <a:p>
            <a:r>
              <a:rPr lang="en-US" dirty="0"/>
              <a:t>Topic: US Industrial capacity and NP accelerators</a:t>
            </a:r>
          </a:p>
        </p:txBody>
      </p:sp>
      <p:sp>
        <p:nvSpPr>
          <p:cNvPr id="3" name="Content Placeholder 2">
            <a:extLst>
              <a:ext uri="{FF2B5EF4-FFF2-40B4-BE49-F238E27FC236}">
                <a16:creationId xmlns:a16="http://schemas.microsoft.com/office/drawing/2014/main" id="{01194EB1-F1B1-4ACF-A3FE-D8A0D892EF41}"/>
              </a:ext>
            </a:extLst>
          </p:cNvPr>
          <p:cNvSpPr>
            <a:spLocks noGrp="1"/>
          </p:cNvSpPr>
          <p:nvPr>
            <p:ph idx="1"/>
          </p:nvPr>
        </p:nvSpPr>
        <p:spPr>
          <a:xfrm>
            <a:off x="514066" y="1446602"/>
            <a:ext cx="11163867" cy="1632670"/>
          </a:xfrm>
        </p:spPr>
        <p:txBody>
          <a:bodyPr/>
          <a:lstStyle/>
          <a:p>
            <a:r>
              <a:rPr lang="en-US" b="1" dirty="0">
                <a:solidFill>
                  <a:schemeClr val="tx2">
                    <a:lumMod val="50000"/>
                  </a:schemeClr>
                </a:solidFill>
              </a:rPr>
              <a:t>Challenges and opportunities</a:t>
            </a:r>
            <a:r>
              <a:rPr lang="en-US" dirty="0"/>
              <a:t>:</a:t>
            </a:r>
          </a:p>
          <a:p>
            <a:pPr lvl="1"/>
            <a:r>
              <a:rPr lang="en-US" sz="1800" dirty="0"/>
              <a:t>Legacy manufacturing methods, small and variable markets for accelerator components, ‘subsidized’ overseas competitors, high U.S. labor costs, </a:t>
            </a:r>
            <a:r>
              <a:rPr lang="en-US" sz="1800" b="1" i="1" dirty="0"/>
              <a:t>risk </a:t>
            </a:r>
            <a:r>
              <a:rPr lang="en-US" sz="1800" dirty="0"/>
              <a:t>(project risk/financial risk to U.S. vendors)</a:t>
            </a:r>
            <a:endParaRPr lang="en-US" sz="1800" b="1" i="1" dirty="0"/>
          </a:p>
          <a:p>
            <a:pPr lvl="1"/>
            <a:r>
              <a:rPr lang="en-US" sz="1800" dirty="0"/>
              <a:t>Challenge: To take a more strategic approach to developing industrial partners to meet NP needs</a:t>
            </a:r>
          </a:p>
          <a:p>
            <a:pPr lvl="1"/>
            <a:r>
              <a:rPr lang="en-US" sz="1800" dirty="0"/>
              <a:t>Opportunities: NP facilities have leadership in accelerator technologies</a:t>
            </a:r>
          </a:p>
          <a:p>
            <a:pPr lvl="2"/>
            <a:r>
              <a:rPr lang="en-US" sz="1600" b="1" i="1" dirty="0"/>
              <a:t>Argonne and MSU/FRIB have more depth of knowledge in low-beta SRF accelerators than anywhere!</a:t>
            </a:r>
          </a:p>
        </p:txBody>
      </p:sp>
      <p:sp>
        <p:nvSpPr>
          <p:cNvPr id="9" name="Slide Number Placeholder 8">
            <a:extLst>
              <a:ext uri="{FF2B5EF4-FFF2-40B4-BE49-F238E27FC236}">
                <a16:creationId xmlns:a16="http://schemas.microsoft.com/office/drawing/2014/main" id="{944F7865-FCE7-489E-9130-D1E3640A698A}"/>
              </a:ext>
            </a:extLst>
          </p:cNvPr>
          <p:cNvSpPr>
            <a:spLocks noGrp="1"/>
          </p:cNvSpPr>
          <p:nvPr>
            <p:ph type="sldNum" sz="quarter" idx="13"/>
          </p:nvPr>
        </p:nvSpPr>
        <p:spPr/>
        <p:txBody>
          <a:bodyPr/>
          <a:lstStyle/>
          <a:p>
            <a:fld id="{41D38C63-0C35-477E-B11F-DA92E9B46DD1}" type="slidenum">
              <a:rPr lang="en-US" smtClean="0"/>
              <a:t>2</a:t>
            </a:fld>
            <a:endParaRPr lang="en-US" dirty="0"/>
          </a:p>
        </p:txBody>
      </p:sp>
      <p:sp>
        <p:nvSpPr>
          <p:cNvPr id="4" name="Content Placeholder 2">
            <a:extLst>
              <a:ext uri="{FF2B5EF4-FFF2-40B4-BE49-F238E27FC236}">
                <a16:creationId xmlns:a16="http://schemas.microsoft.com/office/drawing/2014/main" id="{2D0D453C-9C75-B680-E23A-9B82C6E061FA}"/>
              </a:ext>
            </a:extLst>
          </p:cNvPr>
          <p:cNvSpPr txBox="1">
            <a:spLocks/>
          </p:cNvSpPr>
          <p:nvPr/>
        </p:nvSpPr>
        <p:spPr>
          <a:xfrm>
            <a:off x="514066" y="3219212"/>
            <a:ext cx="11163867" cy="1632670"/>
          </a:xfrm>
          <a:prstGeom prst="rect">
            <a:avLst/>
          </a:prstGeom>
        </p:spPr>
        <p:txBody>
          <a:bodyPr vert="horz" lIns="0" tIns="0" rIns="0" bIns="45720" rtlCol="0">
            <a:noAutofit/>
          </a:bodyPr>
          <a:lstStyle>
            <a:lvl1pPr marL="230712" indent="-230712" algn="l" defTabSz="609585" rtl="0" eaLnBrk="1" latinLnBrk="0" hangingPunct="1">
              <a:spcBef>
                <a:spcPts val="800"/>
              </a:spcBef>
              <a:spcAft>
                <a:spcPts val="0"/>
              </a:spcAft>
              <a:buFont typeface="Wingdings" pitchFamily="2" charset="2"/>
              <a:buChar char="§"/>
              <a:defRPr sz="2400" kern="1200" baseline="0">
                <a:solidFill>
                  <a:schemeClr val="tx1">
                    <a:lumMod val="50000"/>
                  </a:schemeClr>
                </a:solidFill>
                <a:latin typeface="+mn-lt"/>
                <a:ea typeface="+mn-ea"/>
                <a:cs typeface="+mn-cs"/>
              </a:defRPr>
            </a:lvl1pPr>
            <a:lvl2pPr marL="694249" indent="-315376" algn="l" defTabSz="609585" rtl="0" eaLnBrk="1" latinLnBrk="0" hangingPunct="1">
              <a:spcBef>
                <a:spcPts val="0"/>
              </a:spcBef>
              <a:spcAft>
                <a:spcPts val="0"/>
              </a:spcAft>
              <a:buFont typeface="Arial"/>
              <a:buChar char="–"/>
              <a:defRPr sz="2400" kern="1200">
                <a:solidFill>
                  <a:schemeClr val="tx1">
                    <a:lumMod val="50000"/>
                  </a:schemeClr>
                </a:solidFill>
                <a:latin typeface="+mn-lt"/>
                <a:ea typeface="+mn-ea"/>
                <a:cs typeface="+mn-cs"/>
              </a:defRPr>
            </a:lvl2pPr>
            <a:lvl3pPr marL="1071007" indent="-249760" algn="l" defTabSz="609585" rtl="0" eaLnBrk="1" latinLnBrk="0" hangingPunct="1">
              <a:spcBef>
                <a:spcPts val="0"/>
              </a:spcBef>
              <a:spcAft>
                <a:spcPts val="0"/>
              </a:spcAft>
              <a:buFont typeface="Arial"/>
              <a:buChar char="•"/>
              <a:defRPr sz="2400" kern="1200">
                <a:solidFill>
                  <a:schemeClr val="tx1">
                    <a:lumMod val="50000"/>
                  </a:schemeClr>
                </a:solidFill>
                <a:latin typeface="+mn-lt"/>
                <a:ea typeface="+mn-ea"/>
                <a:cs typeface="+mn-cs"/>
              </a:defRPr>
            </a:lvl3pPr>
            <a:lvl4pPr marL="1449881" indent="-228594" algn="l" defTabSz="609585" rtl="0" eaLnBrk="1" latinLnBrk="0" hangingPunct="1">
              <a:spcBef>
                <a:spcPts val="0"/>
              </a:spcBef>
              <a:spcAft>
                <a:spcPts val="0"/>
              </a:spcAft>
              <a:buFont typeface="Arial"/>
              <a:buChar char="–"/>
              <a:defRPr sz="2400" kern="1200">
                <a:solidFill>
                  <a:schemeClr val="tx1">
                    <a:lumMod val="50000"/>
                  </a:schemeClr>
                </a:solidFill>
                <a:latin typeface="+mn-lt"/>
                <a:ea typeface="+mn-ea"/>
                <a:cs typeface="+mn-cs"/>
              </a:defRPr>
            </a:lvl4pPr>
            <a:lvl5pPr marL="1828754" indent="-228594" algn="l" defTabSz="609585" rtl="0" eaLnBrk="1" latinLnBrk="0" hangingPunct="1">
              <a:spcBef>
                <a:spcPts val="0"/>
              </a:spcBef>
              <a:spcAft>
                <a:spcPts val="0"/>
              </a:spcAft>
              <a:buFont typeface="Arial"/>
              <a:buChar char="»"/>
              <a:defRPr sz="2400" kern="1200">
                <a:solidFill>
                  <a:schemeClr val="tx1">
                    <a:lumMod val="50000"/>
                  </a:schemeClr>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US" b="1" dirty="0">
                <a:solidFill>
                  <a:schemeClr val="tx2">
                    <a:lumMod val="50000"/>
                  </a:schemeClr>
                </a:solidFill>
              </a:rPr>
              <a:t>Actions moving forward</a:t>
            </a:r>
          </a:p>
          <a:p>
            <a:pPr lvl="1"/>
            <a:r>
              <a:rPr lang="en-US" sz="1800" dirty="0"/>
              <a:t>Overcome present hurdles to engaging, developing, and supporting U.S. vendors</a:t>
            </a:r>
          </a:p>
          <a:p>
            <a:pPr lvl="2"/>
            <a:r>
              <a:rPr lang="en-US" sz="1800" dirty="0"/>
              <a:t>Remove difficulties in engaging U.S. vendors in early stages of project R&amp;D </a:t>
            </a:r>
          </a:p>
          <a:p>
            <a:pPr lvl="2"/>
            <a:r>
              <a:rPr lang="en-US" sz="1800" dirty="0"/>
              <a:t>Share equitably short-term financial risks between NP, NP projects and U.S. industrial partners; take on risks that are otherwise intolerable for small to mid-sized companies</a:t>
            </a:r>
          </a:p>
          <a:p>
            <a:pPr lvl="1"/>
            <a:r>
              <a:rPr lang="en-US" sz="1800" dirty="0"/>
              <a:t>Focus sustained R&amp;D resources that emphasize collaborative NP laboratory/U.S. industrial development, especially for next generation NP accelerator technologies</a:t>
            </a:r>
          </a:p>
          <a:p>
            <a:pPr lvl="2"/>
            <a:r>
              <a:rPr lang="en-US" sz="1800" dirty="0"/>
              <a:t>Successful high risk high reward developments that are deployed rapidly into existing NP facilities are most valuable</a:t>
            </a:r>
          </a:p>
          <a:p>
            <a:pPr lvl="2"/>
            <a:r>
              <a:rPr lang="en-US" sz="1800" dirty="0"/>
              <a:t>Technology transfer to companies that will bring lasting value to NP programs that result in highly trained experts (PI’s) in U.S. companies are </a:t>
            </a:r>
            <a:r>
              <a:rPr lang="en-US" sz="1800"/>
              <a:t>an essential goal</a:t>
            </a:r>
            <a:endParaRPr lang="en-US" sz="1800" dirty="0"/>
          </a:p>
        </p:txBody>
      </p:sp>
    </p:spTree>
    <p:extLst>
      <p:ext uri="{BB962C8B-B14F-4D97-AF65-F5344CB8AC3E}">
        <p14:creationId xmlns:p14="http://schemas.microsoft.com/office/powerpoint/2010/main" val="14567413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E7EF2-CF75-4C23-724E-302D41AE0DD0}"/>
              </a:ext>
            </a:extLst>
          </p:cNvPr>
          <p:cNvSpPr>
            <a:spLocks noGrp="1"/>
          </p:cNvSpPr>
          <p:nvPr>
            <p:ph type="title"/>
          </p:nvPr>
        </p:nvSpPr>
        <p:spPr/>
        <p:txBody>
          <a:bodyPr/>
          <a:lstStyle/>
          <a:p>
            <a:r>
              <a:rPr lang="en-US" dirty="0"/>
              <a:t>Backup: US Industrial capacity and NP accelerators</a:t>
            </a:r>
          </a:p>
        </p:txBody>
      </p:sp>
      <p:sp>
        <p:nvSpPr>
          <p:cNvPr id="3" name="Content Placeholder 2">
            <a:extLst>
              <a:ext uri="{FF2B5EF4-FFF2-40B4-BE49-F238E27FC236}">
                <a16:creationId xmlns:a16="http://schemas.microsoft.com/office/drawing/2014/main" id="{9F95247A-9762-4411-DE22-D05E100F2F26}"/>
              </a:ext>
            </a:extLst>
          </p:cNvPr>
          <p:cNvSpPr>
            <a:spLocks noGrp="1"/>
          </p:cNvSpPr>
          <p:nvPr>
            <p:ph idx="1"/>
          </p:nvPr>
        </p:nvSpPr>
        <p:spPr>
          <a:xfrm>
            <a:off x="609602" y="1519185"/>
            <a:ext cx="11163868" cy="4422776"/>
          </a:xfrm>
        </p:spPr>
        <p:txBody>
          <a:bodyPr/>
          <a:lstStyle/>
          <a:p>
            <a:r>
              <a:rPr lang="en-US" sz="1800" dirty="0">
                <a:latin typeface="Calibri" panose="020F0502020204030204" pitchFamily="34" charset="0"/>
                <a:ea typeface="Calibri" panose="020F0502020204030204" pitchFamily="34" charset="0"/>
                <a:cs typeface="Times New Roman" panose="02020603050405020304" pitchFamily="18" charset="0"/>
              </a:rPr>
              <a:t>We need to establish “PI’s” in US industry with capability to provide both industrial capacity and also knowledge relevant to current and future NP accelerators (</a:t>
            </a:r>
            <a:r>
              <a:rPr lang="en-US" sz="1800" i="1" dirty="0">
                <a:latin typeface="Calibri" panose="020F0502020204030204" pitchFamily="34" charset="0"/>
                <a:ea typeface="Calibri" panose="020F0502020204030204" pitchFamily="34" charset="0"/>
                <a:cs typeface="Times New Roman" panose="02020603050405020304" pitchFamily="18" charset="0"/>
              </a:rPr>
              <a:t>e.g. </a:t>
            </a:r>
            <a:r>
              <a:rPr lang="en-US" sz="1800" dirty="0">
                <a:latin typeface="Calibri" panose="020F0502020204030204" pitchFamily="34" charset="0"/>
                <a:ea typeface="Calibri" panose="020F0502020204030204" pitchFamily="34" charset="0"/>
                <a:cs typeface="Times New Roman" panose="02020603050405020304" pitchFamily="18" charset="0"/>
              </a:rPr>
              <a:t>we have “SBIR companies” with the latter, but these do not provide so much the former, and many mid- to large-sized companies where these </a:t>
            </a:r>
            <a:r>
              <a:rPr lang="en-US" sz="1800">
                <a:latin typeface="Calibri" panose="020F0502020204030204" pitchFamily="34" charset="0"/>
                <a:ea typeface="Calibri" panose="020F0502020204030204" pitchFamily="34" charset="0"/>
                <a:cs typeface="Times New Roman" panose="02020603050405020304" pitchFamily="18" charset="0"/>
              </a:rPr>
              <a:t>are reversed)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The cost/risk should probably be considered more broadly than at the level of each individual project (as is the case now) Companies should probably be sufficiently large to weather ups and down in work is very specialized areas (e.g. SRF cavities). A mid-sized company with revenue from other activities may be a better fit than a small business. </a:t>
            </a:r>
          </a:p>
          <a:p>
            <a:r>
              <a:rPr lang="en-US" sz="1800" dirty="0">
                <a:latin typeface="Calibri" panose="020F0502020204030204" pitchFamily="34" charset="0"/>
                <a:ea typeface="Calibri" panose="020F0502020204030204" pitchFamily="34" charset="0"/>
                <a:cs typeface="Times New Roman" panose="02020603050405020304" pitchFamily="18" charset="0"/>
              </a:rPr>
              <a:t>F</a:t>
            </a:r>
            <a:r>
              <a:rPr lang="en-US" sz="1800" dirty="0">
                <a:effectLst/>
                <a:latin typeface="Calibri" panose="020F0502020204030204" pitchFamily="34" charset="0"/>
                <a:ea typeface="Calibri" panose="020F0502020204030204" pitchFamily="34" charset="0"/>
                <a:cs typeface="Times New Roman" panose="02020603050405020304" pitchFamily="18" charset="0"/>
              </a:rPr>
              <a:t>unding agencies must share sufficiently in the project risks in such a way that one unexpected cost overrun does not put an otherwise competent company out of business.</a:t>
            </a:r>
          </a:p>
          <a:p>
            <a:r>
              <a:rPr lang="en-US" sz="1800" dirty="0">
                <a:latin typeface="Calibri" panose="020F0502020204030204" pitchFamily="34" charset="0"/>
                <a:ea typeface="Calibri" panose="020F0502020204030204" pitchFamily="34" charset="0"/>
                <a:cs typeface="Times New Roman" panose="02020603050405020304" pitchFamily="18" charset="0"/>
              </a:rPr>
              <a:t>European and Japanese laboratories have work much more collaboratively with their industrial partners. Several examples where overseas companies were heavily subsidized through donations of hardware and effort from overseas national labs, especially in the early stages of projects.</a:t>
            </a:r>
          </a:p>
          <a:p>
            <a:endParaRPr lang="en-US" dirty="0"/>
          </a:p>
        </p:txBody>
      </p:sp>
      <p:sp>
        <p:nvSpPr>
          <p:cNvPr id="5" name="Slide Number Placeholder 4">
            <a:extLst>
              <a:ext uri="{FF2B5EF4-FFF2-40B4-BE49-F238E27FC236}">
                <a16:creationId xmlns:a16="http://schemas.microsoft.com/office/drawing/2014/main" id="{C03407C5-D974-7FE1-ADC5-AAB9745801BB}"/>
              </a:ext>
            </a:extLst>
          </p:cNvPr>
          <p:cNvSpPr>
            <a:spLocks noGrp="1"/>
          </p:cNvSpPr>
          <p:nvPr>
            <p:ph type="sldNum" sz="quarter" idx="13"/>
          </p:nvPr>
        </p:nvSpPr>
        <p:spPr/>
        <p:txBody>
          <a:bodyPr/>
          <a:lstStyle/>
          <a:p>
            <a:fld id="{41D38C63-0C35-477E-B11F-DA92E9B46DD1}" type="slidenum">
              <a:rPr lang="en-US" smtClean="0"/>
              <a:t>3</a:t>
            </a:fld>
            <a:endParaRPr lang="en-US" dirty="0"/>
          </a:p>
        </p:txBody>
      </p:sp>
    </p:spTree>
    <p:extLst>
      <p:ext uri="{BB962C8B-B14F-4D97-AF65-F5344CB8AC3E}">
        <p14:creationId xmlns:p14="http://schemas.microsoft.com/office/powerpoint/2010/main" val="13177373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1_presentation_16x9">
  <a:themeElements>
    <a:clrScheme name="Argonne General Purpose Template">
      <a:dk1>
        <a:srgbClr val="47484A"/>
      </a:dk1>
      <a:lt1>
        <a:srgbClr val="FFFFFF"/>
      </a:lt1>
      <a:dk2>
        <a:srgbClr val="0082CA"/>
      </a:dk2>
      <a:lt2>
        <a:srgbClr val="ECAA00"/>
      </a:lt2>
      <a:accent1>
        <a:srgbClr val="7AB800"/>
      </a:accent1>
      <a:accent2>
        <a:srgbClr val="00609C"/>
      </a:accent2>
      <a:accent3>
        <a:srgbClr val="4D008C"/>
      </a:accent3>
      <a:accent4>
        <a:srgbClr val="FF7900"/>
      </a:accent4>
      <a:accent5>
        <a:srgbClr val="00A19C"/>
      </a:accent5>
      <a:accent6>
        <a:srgbClr val="CD202C"/>
      </a:accent6>
      <a:hlink>
        <a:srgbClr val="000000"/>
      </a:hlink>
      <a:folHlink>
        <a:srgbClr val="7677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16977731-C412-3943-B741-04857B423370}" vid="{1CB93506-B23E-0946-9F6E-16BB195DC3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Argonne 75th Anniversary presentation template_16x9</Template>
  <TotalTime>11428</TotalTime>
  <Words>648</Words>
  <Application>Microsoft Office PowerPoint</Application>
  <PresentationFormat>Widescreen</PresentationFormat>
  <Paragraphs>39</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Wingdings</vt:lpstr>
      <vt:lpstr>1_presentation_16x9</vt:lpstr>
      <vt:lpstr>Topic: US Industrial capacity and NP accelerators</vt:lpstr>
      <vt:lpstr>Topic: US Industrial capacity and NP accelerators</vt:lpstr>
      <vt:lpstr>Backup: US Industrial capacity and NP accelerators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Hendricks, Matt R.</dc:creator>
  <cp:lastModifiedBy>Kelly, Michael P.</cp:lastModifiedBy>
  <cp:revision>108</cp:revision>
  <dcterms:created xsi:type="dcterms:W3CDTF">2021-05-06T15:35:21Z</dcterms:created>
  <dcterms:modified xsi:type="dcterms:W3CDTF">2022-11-15T14:12:22Z</dcterms:modified>
</cp:coreProperties>
</file>