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73" r:id="rId2"/>
    <p:sldId id="128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80" autoAdjust="0"/>
  </p:normalViewPr>
  <p:slideViewPr>
    <p:cSldViewPr snapToGrid="0">
      <p:cViewPr varScale="1">
        <p:scale>
          <a:sx n="105" d="100"/>
          <a:sy n="105" d="100"/>
        </p:scale>
        <p:origin x="6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17225-91CB-441C-B365-574C848B9B9E}" type="datetimeFigureOut">
              <a:rPr lang="en-US" smtClean="0"/>
              <a:t>11/11/2022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5B77E-259D-4A88-816D-63D5D840671D}" type="slidenum">
              <a:rPr lang="en-US" smtClean="0"/>
              <a:t>‹#›</a:t>
            </a:fld>
            <a:endParaRPr lang="en-US" dirty="0"/>
          </a:p>
        </p:txBody>
      </p:sp>
    </p:spTree>
    <p:extLst>
      <p:ext uri="{BB962C8B-B14F-4D97-AF65-F5344CB8AC3E}">
        <p14:creationId xmlns:p14="http://schemas.microsoft.com/office/powerpoint/2010/main" val="29700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Break_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7902345-CDF3-E24C-86E4-4C9E2CC4D6E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40"/>
          <a:stretch/>
        </p:blipFill>
        <p:spPr>
          <a:xfrm>
            <a:off x="0" y="-14245"/>
            <a:ext cx="12192000" cy="5984917"/>
          </a:xfrm>
          <a:prstGeom prst="rect">
            <a:avLst/>
          </a:prstGeom>
        </p:spPr>
      </p:pic>
      <p:sp>
        <p:nvSpPr>
          <p:cNvPr id="8" name="Text Placeholder 2"/>
          <p:cNvSpPr>
            <a:spLocks noGrp="1"/>
          </p:cNvSpPr>
          <p:nvPr>
            <p:ph type="body" sz="quarter" idx="10" hasCustomPrompt="1"/>
          </p:nvPr>
        </p:nvSpPr>
        <p:spPr>
          <a:xfrm>
            <a:off x="1" y="-1"/>
            <a:ext cx="12191999" cy="5984917"/>
          </a:xfrm>
          <a:no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15" name="Picture 14" descr="A close up of a sign&#10;&#10;Description automatically generated">
            <a:extLst>
              <a:ext uri="{FF2B5EF4-FFF2-40B4-BE49-F238E27FC236}">
                <a16:creationId xmlns:a16="http://schemas.microsoft.com/office/drawing/2014/main" id="{F5BFF999-B145-1C46-8778-99493001703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pic>
        <p:nvPicPr>
          <p:cNvPr id="16" name="Picture 15">
            <a:extLst>
              <a:ext uri="{FF2B5EF4-FFF2-40B4-BE49-F238E27FC236}">
                <a16:creationId xmlns:a16="http://schemas.microsoft.com/office/drawing/2014/main" id="{95A24FD3-8F0E-DF4F-8C2E-F6970F4CAF4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4148161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4" name="Text Placeholder 3"/>
          <p:cNvSpPr>
            <a:spLocks noGrp="1"/>
          </p:cNvSpPr>
          <p:nvPr>
            <p:ph type="body" sz="quarter" idx="13"/>
          </p:nvPr>
        </p:nvSpPr>
        <p:spPr>
          <a:xfrm>
            <a:off x="6004767" y="1890496"/>
            <a:ext cx="5759667" cy="2054443"/>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660908" y="1890495"/>
            <a:ext cx="4972641" cy="2087843"/>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60908" y="4271088"/>
            <a:ext cx="4972641" cy="2087843"/>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6004767" y="4257459"/>
            <a:ext cx="5759667" cy="2054443"/>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3" name="TextBox 12">
            <a:extLst>
              <a:ext uri="{FF2B5EF4-FFF2-40B4-BE49-F238E27FC236}">
                <a16:creationId xmlns:a16="http://schemas.microsoft.com/office/drawing/2014/main" id="{8E3A0AD6-33FE-814B-87A9-4E608B8F74A5}"/>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871780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4" name="Text Placeholder 3"/>
          <p:cNvSpPr>
            <a:spLocks noGrp="1"/>
          </p:cNvSpPr>
          <p:nvPr>
            <p:ph type="body" sz="quarter" idx="13"/>
          </p:nvPr>
        </p:nvSpPr>
        <p:spPr>
          <a:xfrm>
            <a:off x="4060412" y="1934727"/>
            <a:ext cx="7753216" cy="1303379"/>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652525" y="1923615"/>
            <a:ext cx="2698328"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49354" y="3493608"/>
            <a:ext cx="2704676"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060412" y="3507968"/>
            <a:ext cx="7753216" cy="1303379"/>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649353" y="5076181"/>
            <a:ext cx="2704676"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4060412" y="5059321"/>
            <a:ext cx="7753216" cy="1303379"/>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a:p>
            <a:pPr lvl="2"/>
            <a:r>
              <a:rPr lang="en-US"/>
              <a:t>Third level</a:t>
            </a:r>
          </a:p>
        </p:txBody>
      </p:sp>
      <p:sp>
        <p:nvSpPr>
          <p:cNvPr id="16" name="TextBox 15"/>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3" name="TextBox 12">
            <a:extLst>
              <a:ext uri="{FF2B5EF4-FFF2-40B4-BE49-F238E27FC236}">
                <a16:creationId xmlns:a16="http://schemas.microsoft.com/office/drawing/2014/main" id="{604308E4-C478-8B4F-9CF3-FE905CC5EAE2}"/>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413412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51643" y="4188849"/>
            <a:ext cx="5486400" cy="2129163"/>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6288289" y="4188849"/>
            <a:ext cx="5463447" cy="2129163"/>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660905" y="1890495"/>
            <a:ext cx="536448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278733" y="1890495"/>
            <a:ext cx="536448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1" name="TextBox 10">
            <a:extLst>
              <a:ext uri="{FF2B5EF4-FFF2-40B4-BE49-F238E27FC236}">
                <a16:creationId xmlns:a16="http://schemas.microsoft.com/office/drawing/2014/main" id="{A6AC047F-7504-6040-9A50-9037B6706A19}"/>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368385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55853"/>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09600" y="1877797"/>
            <a:ext cx="5486400" cy="1717079"/>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6288287" y="1877797"/>
            <a:ext cx="5486400" cy="1717079"/>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618861" y="3615115"/>
            <a:ext cx="536448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6307819" y="3615115"/>
            <a:ext cx="536448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8" name="Text Placeholder 7"/>
          <p:cNvSpPr>
            <a:spLocks noGrp="1"/>
          </p:cNvSpPr>
          <p:nvPr>
            <p:ph type="body" sz="quarter" idx="17"/>
          </p:nvPr>
        </p:nvSpPr>
        <p:spPr>
          <a:xfrm>
            <a:off x="635022" y="5912892"/>
            <a:ext cx="5327631" cy="478760"/>
          </a:xfrm>
        </p:spPr>
        <p:txBody>
          <a:bodyPr/>
          <a:lstStyle>
            <a:lvl1pPr marL="0" indent="0">
              <a:buNone/>
              <a:defRPr sz="1600"/>
            </a:lvl1pPr>
          </a:lstStyle>
          <a:p>
            <a:pPr lvl="0"/>
            <a:r>
              <a:rPr lang="en-US"/>
              <a:t>Click to edit Master text styles</a:t>
            </a:r>
          </a:p>
        </p:txBody>
      </p:sp>
      <p:sp>
        <p:nvSpPr>
          <p:cNvPr id="13" name="Text Placeholder 7"/>
          <p:cNvSpPr>
            <a:spLocks noGrp="1"/>
          </p:cNvSpPr>
          <p:nvPr>
            <p:ph type="body" sz="quarter" idx="18"/>
          </p:nvPr>
        </p:nvSpPr>
        <p:spPr>
          <a:xfrm>
            <a:off x="6333721" y="5925592"/>
            <a:ext cx="5327631" cy="478760"/>
          </a:xfrm>
        </p:spPr>
        <p:txBody>
          <a:bodyPr/>
          <a:lstStyle>
            <a:lvl1pPr marL="0" indent="0">
              <a:buNone/>
              <a:defRPr sz="1600"/>
            </a:lvl1pPr>
          </a:lstStyle>
          <a:p>
            <a:pPr lvl="0"/>
            <a:r>
              <a:rPr lang="en-US"/>
              <a:t>Click to edit Master text styles</a:t>
            </a:r>
          </a:p>
        </p:txBody>
      </p:sp>
      <p:sp>
        <p:nvSpPr>
          <p:cNvPr id="14" name="TextBox 13">
            <a:extLst>
              <a:ext uri="{FF2B5EF4-FFF2-40B4-BE49-F238E27FC236}">
                <a16:creationId xmlns:a16="http://schemas.microsoft.com/office/drawing/2014/main" id="{A1428104-5CD7-CF40-A1CE-EA92AC64A19C}"/>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4036868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4" name="Text Placeholder 3"/>
          <p:cNvSpPr>
            <a:spLocks noGrp="1"/>
          </p:cNvSpPr>
          <p:nvPr>
            <p:ph type="body" sz="quarter" idx="13"/>
          </p:nvPr>
        </p:nvSpPr>
        <p:spPr>
          <a:xfrm>
            <a:off x="651643" y="5475819"/>
            <a:ext cx="5486400" cy="915835"/>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6288289" y="5475819"/>
            <a:ext cx="5463447" cy="915835"/>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660905" y="1894417"/>
            <a:ext cx="5364480" cy="35814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278733" y="1894417"/>
            <a:ext cx="5364480" cy="35814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1"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3" name="TextBox 12">
            <a:extLst>
              <a:ext uri="{FF2B5EF4-FFF2-40B4-BE49-F238E27FC236}">
                <a16:creationId xmlns:a16="http://schemas.microsoft.com/office/drawing/2014/main" id="{3D72CC85-1438-5F42-9179-3C81994D43C3}"/>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2311691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902173" y="1889396"/>
            <a:ext cx="5053832"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902173" y="5675246"/>
            <a:ext cx="5120640" cy="585031"/>
          </a:xfrm>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41D38C63-0C35-477E-B11F-DA92E9B46DD1}" type="slidenum">
              <a:rPr lang="en-US" smtClean="0"/>
              <a:t>‹#›</a:t>
            </a:fld>
            <a:endParaRPr lang="en-US" dirty="0"/>
          </a:p>
        </p:txBody>
      </p:sp>
      <p:sp>
        <p:nvSpPr>
          <p:cNvPr id="14"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6353507" y="1888617"/>
            <a:ext cx="5053832"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6353507" y="5674467"/>
            <a:ext cx="5120640" cy="585031"/>
          </a:xfrm>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2" name="TextBox 11">
            <a:extLst>
              <a:ext uri="{FF2B5EF4-FFF2-40B4-BE49-F238E27FC236}">
                <a16:creationId xmlns:a16="http://schemas.microsoft.com/office/drawing/2014/main" id="{E3948071-63C1-4747-86E2-6482665F5BC9}"/>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925074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59249"/>
            <a:ext cx="11163868" cy="485427"/>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61172" y="3806613"/>
            <a:ext cx="3287445" cy="2146611"/>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defRPr sz="1600"/>
            </a:lvl4pPr>
            <a:lvl5pPr marL="1445648" indent="-228594">
              <a:defRPr sz="16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508115" y="3806613"/>
            <a:ext cx="3287445" cy="2146611"/>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defRPr sz="1600"/>
            </a:lvl4pPr>
            <a:lvl5pPr marL="1445648" indent="-228594">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670772" y="1887594"/>
            <a:ext cx="3148325"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4517715" y="1887594"/>
            <a:ext cx="3148325"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8348928" y="3809112"/>
            <a:ext cx="3287445" cy="2146611"/>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defRPr sz="1600"/>
            </a:lvl4pPr>
            <a:lvl5pPr marL="1445648" indent="-228594">
              <a:defRPr sz="16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8358528" y="1890093"/>
            <a:ext cx="3148325"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4" name="TextBox 13">
            <a:extLst>
              <a:ext uri="{FF2B5EF4-FFF2-40B4-BE49-F238E27FC236}">
                <a16:creationId xmlns:a16="http://schemas.microsoft.com/office/drawing/2014/main" id="{9D49CC6B-2983-0D4D-82B9-F1A10E59F7C8}"/>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731758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90836" y="1891973"/>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270980" y="1891973"/>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251121" y="1891973"/>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9208029" y="1891973"/>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626534" y="4896695"/>
            <a:ext cx="11246069" cy="1448440"/>
          </a:xfrm>
          <a:noFill/>
        </p:spPr>
        <p:txBody>
          <a:bodyPr lIns="0" tIns="91440"/>
          <a:lstStyle>
            <a:lvl1pPr>
              <a:defRPr sz="2667">
                <a:solidFill>
                  <a:srgbClr val="000000"/>
                </a:solidFill>
              </a:defRPr>
            </a:lvl1pPr>
            <a:lvl2pPr>
              <a:defRPr sz="2667">
                <a:solidFill>
                  <a:srgbClr val="000000"/>
                </a:solidFill>
              </a:defRPr>
            </a:lvl2pPr>
            <a:lvl3pPr>
              <a:defRPr sz="2667">
                <a:solidFill>
                  <a:srgbClr val="000000"/>
                </a:solidFill>
              </a:defRPr>
            </a:lvl3pPr>
            <a:lvl4pPr>
              <a:defRPr sz="2667">
                <a:solidFill>
                  <a:srgbClr val="000000"/>
                </a:solidFill>
              </a:defRPr>
            </a:lvl4pPr>
            <a:lvl5pPr>
              <a:defRPr sz="2667">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609585" rtl="0" eaLnBrk="1" latinLnBrk="0" hangingPunct="1">
              <a:lnSpc>
                <a:spcPct val="95000"/>
              </a:lnSpc>
              <a:spcBef>
                <a:spcPct val="0"/>
              </a:spcBef>
              <a:buNone/>
              <a:defRPr lang="en-US" sz="3733"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90838" y="4169562"/>
            <a:ext cx="2984625" cy="477837"/>
          </a:xfrm>
          <a:noFill/>
        </p:spPr>
        <p:txBody>
          <a:bodyPr lIns="91440" rIns="91440"/>
          <a:lstStyle>
            <a:lvl1pPr marL="0" indent="0">
              <a:lnSpc>
                <a:spcPct val="95000"/>
              </a:lnSpc>
              <a:buNone/>
              <a:defRPr sz="16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3256794" y="4169562"/>
            <a:ext cx="2984625" cy="477837"/>
          </a:xfrm>
          <a:noFill/>
        </p:spPr>
        <p:txBody>
          <a:bodyPr lIns="91440" rIns="91440"/>
          <a:lstStyle>
            <a:lvl1pPr marL="0" indent="0">
              <a:lnSpc>
                <a:spcPct val="95000"/>
              </a:lnSpc>
              <a:buNone/>
              <a:defRPr sz="16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6241420" y="4169562"/>
            <a:ext cx="2984625" cy="477837"/>
          </a:xfrm>
          <a:noFill/>
        </p:spPr>
        <p:txBody>
          <a:bodyPr lIns="91440" rIns="91440"/>
          <a:lstStyle>
            <a:lvl1pPr marL="0" indent="0">
              <a:lnSpc>
                <a:spcPct val="95000"/>
              </a:lnSpc>
              <a:buNone/>
              <a:defRPr sz="16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9207377" y="4169562"/>
            <a:ext cx="2984625" cy="477837"/>
          </a:xfrm>
          <a:noFill/>
        </p:spPr>
        <p:txBody>
          <a:bodyPr lIns="91440" rIns="91440"/>
          <a:lstStyle>
            <a:lvl1pPr marL="0" indent="0">
              <a:lnSpc>
                <a:spcPct val="95000"/>
              </a:lnSpc>
              <a:buNone/>
              <a:defRPr sz="1600" b="0">
                <a:solidFill>
                  <a:srgbClr val="000000"/>
                </a:solidFill>
              </a:defRPr>
            </a:lvl1pPr>
          </a:lstStyle>
          <a:p>
            <a:pPr lvl="0"/>
            <a:r>
              <a:rPr lang="en-US" dirty="0"/>
              <a:t>Image caption Image caption Image caption Image caption Image</a:t>
            </a:r>
          </a:p>
        </p:txBody>
      </p:sp>
      <p:sp>
        <p:nvSpPr>
          <p:cNvPr id="14" name="TextBox 13"/>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7" name="Slide Number Placeholder 6"/>
          <p:cNvSpPr>
            <a:spLocks noGrp="1"/>
          </p:cNvSpPr>
          <p:nvPr>
            <p:ph type="sldNum" sz="quarter" idx="24"/>
          </p:nvPr>
        </p:nvSpPr>
        <p:spPr/>
        <p:txBody>
          <a:bodyPr/>
          <a:lstStyle/>
          <a:p>
            <a:fld id="{41D38C63-0C35-477E-B11F-DA92E9B46DD1}" type="slidenum">
              <a:rPr lang="en-US" smtClean="0"/>
              <a:t>‹#›</a:t>
            </a:fld>
            <a:endParaRPr lang="en-US" dirty="0"/>
          </a:p>
        </p:txBody>
      </p:sp>
      <p:sp>
        <p:nvSpPr>
          <p:cNvPr id="19" name="Text Placeholder 5"/>
          <p:cNvSpPr>
            <a:spLocks noGrp="1"/>
          </p:cNvSpPr>
          <p:nvPr>
            <p:ph type="body" sz="quarter" idx="12" hasCustomPrompt="1"/>
          </p:nvPr>
        </p:nvSpPr>
        <p:spPr>
          <a:xfrm>
            <a:off x="609602" y="1359249"/>
            <a:ext cx="11163868" cy="499715"/>
          </a:xfrm>
          <a:ln>
            <a:noFill/>
          </a:ln>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5" name="TextBox 14">
            <a:extLst>
              <a:ext uri="{FF2B5EF4-FFF2-40B4-BE49-F238E27FC236}">
                <a16:creationId xmlns:a16="http://schemas.microsoft.com/office/drawing/2014/main" id="{366864AA-5B21-8540-84EC-C73D123264E9}"/>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344653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41D38C63-0C35-477E-B11F-DA92E9B46DD1}" type="slidenum">
              <a:rPr lang="en-US" smtClean="0"/>
              <a:t>‹#›</a:t>
            </a:fld>
            <a:endParaRPr lang="en-US" dirty="0"/>
          </a:p>
        </p:txBody>
      </p:sp>
      <p:sp>
        <p:nvSpPr>
          <p:cNvPr id="17" name="Text Placeholder 5"/>
          <p:cNvSpPr>
            <a:spLocks noGrp="1"/>
          </p:cNvSpPr>
          <p:nvPr>
            <p:ph type="body" sz="quarter" idx="12" hasCustomPrompt="1"/>
          </p:nvPr>
        </p:nvSpPr>
        <p:spPr>
          <a:xfrm>
            <a:off x="609602" y="1359250"/>
            <a:ext cx="11163868" cy="276999"/>
          </a:xfrm>
          <a:ln>
            <a:noFill/>
          </a:ln>
        </p:spPr>
        <p:txBody>
          <a:bodyPr bIns="0">
            <a:norm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4" name="TextBox 13"/>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5" name="Picture Placeholder 4"/>
          <p:cNvSpPr>
            <a:spLocks noGrp="1" noChangeAspect="1"/>
          </p:cNvSpPr>
          <p:nvPr>
            <p:ph type="pic" sz="quarter" idx="15" hasCustomPrompt="1"/>
          </p:nvPr>
        </p:nvSpPr>
        <p:spPr>
          <a:xfrm>
            <a:off x="649916" y="1894418"/>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649916" y="3763178"/>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6549909" y="1894418"/>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6549909" y="3763178"/>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649916" y="4130201"/>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649916" y="6003566"/>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6549909" y="4130201"/>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6549909" y="6007357"/>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21" name="TextBox 20">
            <a:extLst>
              <a:ext uri="{FF2B5EF4-FFF2-40B4-BE49-F238E27FC236}">
                <a16:creationId xmlns:a16="http://schemas.microsoft.com/office/drawing/2014/main" id="{A1949AAE-F040-DC4F-B49E-873371F2F039}"/>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30812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609602" y="1890105"/>
            <a:ext cx="11163868" cy="4029859"/>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591431" y="5943817"/>
            <a:ext cx="4948052" cy="320995"/>
          </a:xfrm>
        </p:spPr>
        <p:txBody>
          <a:bodyPr bIns="0" anchor="t" anchorCtr="0"/>
          <a:lstStyle>
            <a:lvl1pPr marL="0" indent="0">
              <a:buNone/>
              <a:defRPr sz="1400" baseline="0"/>
            </a:lvl1pPr>
          </a:lstStyle>
          <a:p>
            <a:pPr lvl="0"/>
            <a:r>
              <a:rPr lang="en-US" dirty="0"/>
              <a:t>Source:</a:t>
            </a:r>
          </a:p>
        </p:txBody>
      </p:sp>
    </p:spTree>
    <p:extLst>
      <p:ext uri="{BB962C8B-B14F-4D97-AF65-F5344CB8AC3E}">
        <p14:creationId xmlns:p14="http://schemas.microsoft.com/office/powerpoint/2010/main" val="2008060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Break_Re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7902345-CDF3-E24C-86E4-4C9E2CC4D6E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39"/>
          <a:stretch/>
        </p:blipFill>
        <p:spPr>
          <a:xfrm>
            <a:off x="0" y="-14245"/>
            <a:ext cx="12192000" cy="5984917"/>
          </a:xfrm>
          <a:prstGeom prst="rect">
            <a:avLst/>
          </a:prstGeom>
        </p:spPr>
      </p:pic>
      <p:sp>
        <p:nvSpPr>
          <p:cNvPr id="8" name="Text Placeholder 2"/>
          <p:cNvSpPr>
            <a:spLocks noGrp="1"/>
          </p:cNvSpPr>
          <p:nvPr>
            <p:ph type="body" sz="quarter" idx="10" hasCustomPrompt="1"/>
          </p:nvPr>
        </p:nvSpPr>
        <p:spPr>
          <a:xfrm>
            <a:off x="2" y="-14245"/>
            <a:ext cx="12191999" cy="5999161"/>
          </a:xfrm>
          <a:no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15" name="Picture 14" descr="A close up of a sign&#10;&#10;Description automatically generated">
            <a:extLst>
              <a:ext uri="{FF2B5EF4-FFF2-40B4-BE49-F238E27FC236}">
                <a16:creationId xmlns:a16="http://schemas.microsoft.com/office/drawing/2014/main" id="{F5BFF999-B145-1C46-8778-99493001703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pic>
        <p:nvPicPr>
          <p:cNvPr id="16" name="Picture 15">
            <a:extLst>
              <a:ext uri="{FF2B5EF4-FFF2-40B4-BE49-F238E27FC236}">
                <a16:creationId xmlns:a16="http://schemas.microsoft.com/office/drawing/2014/main" id="{95A24FD3-8F0E-DF4F-8C2E-F6970F4CAF4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2243543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6723"/>
            <a:ext cx="12192000" cy="6864724"/>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609602" y="515940"/>
            <a:ext cx="11163868" cy="806017"/>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2604776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488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 Option A">
    <p:bg>
      <p:bgPr>
        <a:solidFill>
          <a:schemeClr val="bg1"/>
        </a:solidFill>
        <a:effectLst/>
      </p:bgPr>
    </p:bg>
    <p:spTree>
      <p:nvGrpSpPr>
        <p:cNvPr id="1" name=""/>
        <p:cNvGrpSpPr/>
        <p:nvPr/>
      </p:nvGrpSpPr>
      <p:grpSpPr>
        <a:xfrm>
          <a:off x="0" y="0"/>
          <a:ext cx="0" cy="0"/>
          <a:chOff x="0" y="0"/>
          <a:chExt cx="0" cy="0"/>
        </a:xfrm>
      </p:grpSpPr>
      <p:pic>
        <p:nvPicPr>
          <p:cNvPr id="21" name="Picture 20" descr="A close up of a sign&#10;&#10;Description automatically generated">
            <a:extLst>
              <a:ext uri="{FF2B5EF4-FFF2-40B4-BE49-F238E27FC236}">
                <a16:creationId xmlns:a16="http://schemas.microsoft.com/office/drawing/2014/main" id="{033A2C4E-B105-AD4E-8FDE-BD99A58863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534971" y="493109"/>
            <a:ext cx="3456692" cy="897563"/>
          </a:xfrm>
          <a:prstGeom prst="rect">
            <a:avLst/>
          </a:prstGeom>
        </p:spPr>
      </p:pic>
      <p:sp>
        <p:nvSpPr>
          <p:cNvPr id="17" name="Text Placeholder 9"/>
          <p:cNvSpPr>
            <a:spLocks noGrp="1"/>
          </p:cNvSpPr>
          <p:nvPr>
            <p:ph type="body" sz="quarter" idx="27" hasCustomPrompt="1"/>
          </p:nvPr>
        </p:nvSpPr>
        <p:spPr>
          <a:xfrm>
            <a:off x="625061" y="766261"/>
            <a:ext cx="7580467" cy="406205"/>
          </a:xfrm>
        </p:spPr>
        <p:txBody>
          <a:bodyPr lIns="0" bIns="0" anchor="b">
            <a:normAutofit/>
          </a:bodyPr>
          <a:lstStyle>
            <a:lvl1pPr marL="0" indent="0">
              <a:buNone/>
              <a:defRPr sz="2400" b="1" cap="all" baseline="0">
                <a:solidFill>
                  <a:srgbClr val="47484A"/>
                </a:solidFill>
              </a:defRPr>
            </a:lvl1pPr>
            <a:lvl2pPr marL="0" indent="0">
              <a:buNone/>
              <a:defRPr/>
            </a:lvl2pPr>
            <a:lvl3pPr marL="0" indent="0">
              <a:spcBef>
                <a:spcPts val="2400"/>
              </a:spcBef>
              <a:buNone/>
              <a:defRPr/>
            </a:lvl3pPr>
          </a:lstStyle>
          <a:p>
            <a:pPr lvl="0"/>
            <a:r>
              <a:rPr lang="en-US" dirty="0"/>
              <a:t>Optional one line subhead, </a:t>
            </a:r>
            <a:r>
              <a:rPr lang="en-US" dirty="0" err="1"/>
              <a:t>url</a:t>
            </a:r>
            <a:r>
              <a:rPr lang="en-US" dirty="0"/>
              <a:t> or date</a:t>
            </a:r>
          </a:p>
        </p:txBody>
      </p:sp>
      <p:sp>
        <p:nvSpPr>
          <p:cNvPr id="8" name="Picture Placeholder 4"/>
          <p:cNvSpPr>
            <a:spLocks noGrp="1" noChangeAspect="1"/>
          </p:cNvSpPr>
          <p:nvPr>
            <p:ph type="pic" sz="quarter" idx="16" hasCustomPrompt="1"/>
          </p:nvPr>
        </p:nvSpPr>
        <p:spPr>
          <a:xfrm>
            <a:off x="6484969" y="1689100"/>
            <a:ext cx="5707033"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6484965" cy="2706624"/>
          </a:xfrm>
          <a:solidFill>
            <a:schemeClr val="accent2"/>
          </a:solidFill>
        </p:spPr>
        <p:txBody>
          <a:bodyPr lIns="457200" rIns="91440" anchor="ctr">
            <a:normAutofit/>
          </a:bodyPr>
          <a:lstStyle>
            <a:lvl1pPr>
              <a:defRPr sz="3733"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2" y="1689100"/>
            <a:ext cx="319619" cy="2706624"/>
          </a:xfrm>
          <a:solidFill>
            <a:schemeClr val="tx2"/>
          </a:solidFill>
        </p:spPr>
        <p:txBody>
          <a:bodyPr bIns="0" anchor="b"/>
          <a:lstStyle>
            <a:lvl1pPr marL="0" indent="0">
              <a:buNone/>
              <a:defRPr sz="133"/>
            </a:lvl1pPr>
          </a:lstStyle>
          <a:p>
            <a:pPr lvl="0"/>
            <a:r>
              <a:rPr lang="en-US" dirty="0"/>
              <a:t>  </a:t>
            </a:r>
          </a:p>
        </p:txBody>
      </p:sp>
      <p:sp>
        <p:nvSpPr>
          <p:cNvPr id="48" name="Text Placeholder 9"/>
          <p:cNvSpPr>
            <a:spLocks noGrp="1"/>
          </p:cNvSpPr>
          <p:nvPr>
            <p:ph type="body" sz="quarter" idx="17" hasCustomPrompt="1"/>
          </p:nvPr>
        </p:nvSpPr>
        <p:spPr>
          <a:xfrm>
            <a:off x="626535" y="4582947"/>
            <a:ext cx="3590495" cy="393700"/>
          </a:xfrm>
        </p:spPr>
        <p:txBody>
          <a:bodyPr lIns="0" bIns="0" anchor="b">
            <a:normAutofit/>
          </a:bodyPr>
          <a:lstStyle>
            <a:lvl1pPr marL="0" inden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626535" y="4960384"/>
            <a:ext cx="3590495" cy="914400"/>
          </a:xfrm>
        </p:spPr>
        <p:txBody>
          <a:bodyPr lIns="0">
            <a:normAutofit/>
          </a:bodyPr>
          <a:lstStyle>
            <a:lvl1pPr marL="0" indent="0">
              <a:lnSpc>
                <a:spcPct val="95000"/>
              </a:lnSpc>
              <a:spcBef>
                <a:spcPts val="0"/>
              </a:spcBef>
              <a:buNone/>
              <a:defRPr sz="1867">
                <a:solidFill>
                  <a:srgbClr val="47484A"/>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4556496" y="4582947"/>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r>
              <a:rPr lang="en-US" dirty="0"/>
              <a:t>PRESENTER NAME</a:t>
            </a:r>
          </a:p>
        </p:txBody>
      </p:sp>
      <p:sp>
        <p:nvSpPr>
          <p:cNvPr id="53" name="Text Placeholder 45"/>
          <p:cNvSpPr>
            <a:spLocks noGrp="1"/>
          </p:cNvSpPr>
          <p:nvPr>
            <p:ph type="body" sz="quarter" idx="22" hasCustomPrompt="1"/>
          </p:nvPr>
        </p:nvSpPr>
        <p:spPr>
          <a:xfrm>
            <a:off x="4556496" y="4960384"/>
            <a:ext cx="3590495" cy="914400"/>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8480263" y="4582947"/>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r>
              <a:rPr lang="en-US" dirty="0"/>
              <a:t>PRESENTER NAME</a:t>
            </a:r>
          </a:p>
        </p:txBody>
      </p:sp>
      <p:sp>
        <p:nvSpPr>
          <p:cNvPr id="55" name="Text Placeholder 45"/>
          <p:cNvSpPr>
            <a:spLocks noGrp="1"/>
          </p:cNvSpPr>
          <p:nvPr>
            <p:ph type="body" sz="quarter" idx="26" hasCustomPrompt="1"/>
          </p:nvPr>
        </p:nvSpPr>
        <p:spPr>
          <a:xfrm>
            <a:off x="8480263" y="4960384"/>
            <a:ext cx="3590495" cy="914400"/>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8480263" y="6094281"/>
            <a:ext cx="3590496" cy="515411"/>
          </a:xfrm>
        </p:spPr>
        <p:txBody>
          <a:bodyPr lIns="0" anchor="b"/>
          <a:lstStyle>
            <a:lvl1pPr marL="0" indent="0">
              <a:spcBef>
                <a:spcPts val="0"/>
              </a:spcBef>
              <a:buNone/>
              <a:defRPr sz="1867" baseline="0">
                <a:solidFill>
                  <a:srgbClr val="47484A"/>
                </a:solidFill>
              </a:defRPr>
            </a:lvl1pPr>
            <a:lvl2pPr marL="0" indent="0">
              <a:spcBef>
                <a:spcPts val="2400"/>
              </a:spcBef>
              <a:buNone/>
              <a:defRPr/>
            </a:lvl2pPr>
          </a:lstStyle>
          <a:p>
            <a:pPr lvl="0"/>
            <a:r>
              <a:rPr lang="en-US" dirty="0"/>
              <a:t>Presentation Date</a:t>
            </a:r>
            <a:br>
              <a:rPr lang="en-US" dirty="0"/>
            </a:br>
            <a:r>
              <a:rPr lang="en-US" dirty="0"/>
              <a:t>City, State (presentation location)</a:t>
            </a:r>
          </a:p>
        </p:txBody>
      </p:sp>
      <p:sp>
        <p:nvSpPr>
          <p:cNvPr id="16" name="TextBox 15"/>
          <p:cNvSpPr txBox="1"/>
          <p:nvPr/>
        </p:nvSpPr>
        <p:spPr>
          <a:xfrm>
            <a:off x="-1358552" y="-1972722"/>
            <a:ext cx="4670533" cy="1323632"/>
          </a:xfrm>
          <a:prstGeom prst="rect">
            <a:avLst/>
          </a:prstGeom>
          <a:solidFill>
            <a:schemeClr val="bg1">
              <a:lumMod val="50000"/>
            </a:schemeClr>
          </a:solidFill>
        </p:spPr>
        <p:txBody>
          <a:bodyPr wrap="square" rtlCol="0">
            <a:spAutoFit/>
          </a:bodyPr>
          <a:lstStyle/>
          <a:p>
            <a:r>
              <a:rPr lang="en-US" sz="1867" b="1" dirty="0">
                <a:solidFill>
                  <a:schemeClr val="bg1"/>
                </a:solidFill>
              </a:rPr>
              <a:t>Suggested</a:t>
            </a:r>
            <a:r>
              <a:rPr lang="en-US" sz="1867" b="1" baseline="0" dirty="0">
                <a:solidFill>
                  <a:schemeClr val="bg1"/>
                </a:solidFill>
              </a:rPr>
              <a:t> line of text (optional): </a:t>
            </a:r>
          </a:p>
          <a:p>
            <a:endParaRPr lang="en-US" sz="1867" b="1" baseline="0" dirty="0">
              <a:solidFill>
                <a:schemeClr val="bg1"/>
              </a:solidFill>
            </a:endParaRPr>
          </a:p>
          <a:p>
            <a:r>
              <a:rPr lang="en-US" sz="1867" b="1" baseline="0" dirty="0">
                <a:solidFill>
                  <a:schemeClr val="bg1"/>
                </a:solidFill>
              </a:rPr>
              <a:t>WE START WITH YES.</a:t>
            </a:r>
            <a:endParaRPr lang="en-US" sz="1867" dirty="0">
              <a:solidFill>
                <a:schemeClr val="bg1"/>
              </a:solidFill>
            </a:endParaRPr>
          </a:p>
          <a:p>
            <a:endParaRPr lang="en-US" sz="2400" dirty="0">
              <a:solidFill>
                <a:schemeClr val="bg1"/>
              </a:solidFill>
            </a:endParaRPr>
          </a:p>
        </p:txBody>
      </p:sp>
      <p:pic>
        <p:nvPicPr>
          <p:cNvPr id="19" name="Picture 1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
        <p:nvSpPr>
          <p:cNvPr id="20" name="TextBox 19">
            <a:extLst>
              <a:ext uri="{FF2B5EF4-FFF2-40B4-BE49-F238E27FC236}">
                <a16:creationId xmlns:a16="http://schemas.microsoft.com/office/drawing/2014/main" id="{106F20EC-1191-F34E-9A74-6242A6193671}"/>
              </a:ext>
            </a:extLst>
          </p:cNvPr>
          <p:cNvSpPr txBox="1"/>
          <p:nvPr/>
        </p:nvSpPr>
        <p:spPr>
          <a:xfrm>
            <a:off x="-1358552" y="-1972722"/>
            <a:ext cx="4670533" cy="1323632"/>
          </a:xfrm>
          <a:prstGeom prst="rect">
            <a:avLst/>
          </a:prstGeom>
          <a:solidFill>
            <a:schemeClr val="bg1">
              <a:lumMod val="50000"/>
            </a:schemeClr>
          </a:solidFill>
        </p:spPr>
        <p:txBody>
          <a:bodyPr wrap="square" rtlCol="0">
            <a:spAutoFit/>
          </a:bodyPr>
          <a:lstStyle/>
          <a:p>
            <a:r>
              <a:rPr lang="en-US" sz="1867" b="1" dirty="0">
                <a:solidFill>
                  <a:schemeClr val="bg1"/>
                </a:solidFill>
              </a:rPr>
              <a:t>Suggested</a:t>
            </a:r>
            <a:r>
              <a:rPr lang="en-US" sz="1867" b="1" baseline="0" dirty="0">
                <a:solidFill>
                  <a:schemeClr val="bg1"/>
                </a:solidFill>
              </a:rPr>
              <a:t> line of text (optional): </a:t>
            </a:r>
          </a:p>
          <a:p>
            <a:endParaRPr lang="en-US" sz="1867" b="1" baseline="0" dirty="0">
              <a:solidFill>
                <a:schemeClr val="bg1"/>
              </a:solidFill>
            </a:endParaRPr>
          </a:p>
          <a:p>
            <a:r>
              <a:rPr lang="en-US" sz="1867" b="1" baseline="0" dirty="0">
                <a:solidFill>
                  <a:schemeClr val="bg1"/>
                </a:solidFill>
              </a:rPr>
              <a:t>WE START WITH YES.</a:t>
            </a:r>
            <a:endParaRPr lang="en-US" sz="1867"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4070076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ver Option B">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62DF68-E9A6-3A4D-8807-FED7088721E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5984917"/>
          </a:xfrm>
          <a:prstGeom prst="rect">
            <a:avLst/>
          </a:prstGeom>
        </p:spPr>
      </p:pic>
      <p:sp>
        <p:nvSpPr>
          <p:cNvPr id="8" name="Picture Placeholder 4"/>
          <p:cNvSpPr>
            <a:spLocks noGrp="1" noChangeAspect="1"/>
          </p:cNvSpPr>
          <p:nvPr>
            <p:ph type="pic" sz="quarter" idx="16" hasCustomPrompt="1"/>
          </p:nvPr>
        </p:nvSpPr>
        <p:spPr>
          <a:xfrm>
            <a:off x="6484969" y="1689100"/>
            <a:ext cx="5707033"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6484965" cy="2706624"/>
          </a:xfrm>
          <a:solidFill>
            <a:schemeClr val="accent2"/>
          </a:solidFill>
        </p:spPr>
        <p:txBody>
          <a:bodyPr lIns="457200" rIns="91440" anchor="ctr">
            <a:normAutofit/>
          </a:bodyPr>
          <a:lstStyle>
            <a:lvl1pPr>
              <a:defRPr sz="3733"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204953"/>
            <a:ext cx="7802035" cy="1292225"/>
          </a:xfrm>
        </p:spPr>
        <p:txBody>
          <a:bodyPr lIns="457200" rIns="274320" anchor="ctr"/>
          <a:lstStyle>
            <a:lvl1pPr marL="0" indent="0">
              <a:buNone/>
              <a:defRPr cap="all" baseline="0">
                <a:solidFill>
                  <a:schemeClr val="bg1"/>
                </a:solidFill>
              </a:defRPr>
            </a:lvl1pPr>
          </a:lstStyle>
          <a:p>
            <a:pPr lvl="0"/>
            <a:r>
              <a:rPr lang="en-US" dirty="0"/>
              <a:t>Month Day, 2021</a:t>
            </a:r>
          </a:p>
        </p:txBody>
      </p:sp>
      <p:sp>
        <p:nvSpPr>
          <p:cNvPr id="85" name="Text Placeholder 9"/>
          <p:cNvSpPr>
            <a:spLocks noGrp="1"/>
          </p:cNvSpPr>
          <p:nvPr>
            <p:ph type="body" sz="quarter" idx="17" hasCustomPrompt="1"/>
          </p:nvPr>
        </p:nvSpPr>
        <p:spPr>
          <a:xfrm>
            <a:off x="626535" y="4582947"/>
            <a:ext cx="3590495" cy="393700"/>
          </a:xfrm>
        </p:spPr>
        <p:txBody>
          <a:bodyPr lIns="0" bIns="0" anchor="b">
            <a:normAutofit/>
          </a:bodyPr>
          <a:lstStyle>
            <a:lvl1pPr marL="0" indent="0">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626535" y="4960384"/>
            <a:ext cx="3590495" cy="914400"/>
          </a:xfrm>
        </p:spPr>
        <p:txBody>
          <a:bodyPr lIns="0">
            <a:normAutofit/>
          </a:bodyPr>
          <a:lstStyle>
            <a:lvl1pPr marL="0" indent="0">
              <a:lnSpc>
                <a:spcPct val="95000"/>
              </a:lnSpc>
              <a:spcBef>
                <a:spcPts val="0"/>
              </a:spcBef>
              <a:buNone/>
              <a:defRPr sz="1867">
                <a:solidFill>
                  <a:schemeClr val="bg1"/>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4556496" y="4582947"/>
            <a:ext cx="3590495" cy="393700"/>
          </a:xfrm>
        </p:spPr>
        <p:txBody>
          <a:bodyPr lIns="0" bIns="0" anchor="b">
            <a:normAutofit/>
          </a:bodyPr>
          <a:lstStyle>
            <a:lvl1pPr marL="0" indent="0">
              <a:buFont typeface="Arial" pitchFamily="34" charset="0"/>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4556496" y="4960384"/>
            <a:ext cx="3590495" cy="914400"/>
          </a:xfrm>
        </p:spPr>
        <p:txBody>
          <a:bodyPr lIns="0">
            <a:normAutofit/>
          </a:bodyPr>
          <a:lstStyle>
            <a:lvl1pPr marL="0" indent="0">
              <a:lnSpc>
                <a:spcPct val="95000"/>
              </a:lnSpc>
              <a:spcBef>
                <a:spcPts val="0"/>
              </a:spcBef>
              <a:buFont typeface="Arial" pitchFamily="34" charset="0"/>
              <a:buNone/>
              <a:defRPr sz="1867">
                <a:solidFill>
                  <a:schemeClr val="bg1"/>
                </a:solidFill>
              </a:defRPr>
            </a:lvl1pPr>
            <a:lvl2pPr marL="0" indent="0">
              <a:spcBef>
                <a:spcPts val="24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8480263" y="4582947"/>
            <a:ext cx="3590495" cy="393700"/>
          </a:xfrm>
        </p:spPr>
        <p:txBody>
          <a:bodyPr lIns="0" bIns="0" anchor="b">
            <a:normAutofit/>
          </a:bodyPr>
          <a:lstStyle>
            <a:lvl1pPr marL="0" indent="0">
              <a:buFont typeface="Arial" pitchFamily="34" charset="0"/>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8480263" y="4960384"/>
            <a:ext cx="3590495" cy="914400"/>
          </a:xfrm>
        </p:spPr>
        <p:txBody>
          <a:bodyPr lIns="0">
            <a:normAutofit/>
          </a:bodyPr>
          <a:lstStyle>
            <a:lvl1pPr marL="0" indent="0">
              <a:lnSpc>
                <a:spcPct val="95000"/>
              </a:lnSpc>
              <a:spcBef>
                <a:spcPts val="0"/>
              </a:spcBef>
              <a:buFont typeface="Arial" pitchFamily="34" charset="0"/>
              <a:buNone/>
              <a:defRPr sz="1867">
                <a:solidFill>
                  <a:schemeClr val="bg1"/>
                </a:solidFill>
              </a:defRPr>
            </a:lvl1pPr>
            <a:lvl2pPr marL="0" indent="0">
              <a:spcBef>
                <a:spcPts val="24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2" y="1689100"/>
            <a:ext cx="319619" cy="2706624"/>
          </a:xfrm>
          <a:solidFill>
            <a:schemeClr val="tx2"/>
          </a:solidFill>
        </p:spPr>
        <p:txBody>
          <a:bodyPr bIns="0" anchor="b"/>
          <a:lstStyle>
            <a:lvl1pPr marL="0" indent="0">
              <a:buNone/>
              <a:defRPr sz="133"/>
            </a:lvl1pPr>
          </a:lstStyle>
          <a:p>
            <a:pPr lvl="0"/>
            <a:r>
              <a:rPr lang="en-US" dirty="0"/>
              <a:t>  </a:t>
            </a:r>
          </a:p>
        </p:txBody>
      </p:sp>
      <p:sp>
        <p:nvSpPr>
          <p:cNvPr id="155" name="TextBox 154"/>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20" name="TextBox 19">
            <a:extLst>
              <a:ext uri="{FF2B5EF4-FFF2-40B4-BE49-F238E27FC236}">
                <a16:creationId xmlns:a16="http://schemas.microsoft.com/office/drawing/2014/main" id="{E7E42203-03B0-9B44-A4A6-421ACB9CC571}"/>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pic>
        <p:nvPicPr>
          <p:cNvPr id="23" name="Picture 22" descr="A close up of a sign&#10;&#10;Description automatically generated">
            <a:extLst>
              <a:ext uri="{FF2B5EF4-FFF2-40B4-BE49-F238E27FC236}">
                <a16:creationId xmlns:a16="http://schemas.microsoft.com/office/drawing/2014/main" id="{3ED98465-142B-874D-9BEF-93A1086E76C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pic>
        <p:nvPicPr>
          <p:cNvPr id="24" name="Picture 23">
            <a:extLst>
              <a:ext uri="{FF2B5EF4-FFF2-40B4-BE49-F238E27FC236}">
                <a16:creationId xmlns:a16="http://schemas.microsoft.com/office/drawing/2014/main" id="{61761542-C518-9E4E-BE7F-FE23A2605BA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1006647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Option C">
    <p:bg>
      <p:bgPr>
        <a:solidFill>
          <a:schemeClr val="bg1"/>
        </a:solidFill>
        <a:effectLst/>
      </p:bgPr>
    </p:bg>
    <p:spTree>
      <p:nvGrpSpPr>
        <p:cNvPr id="1" name=""/>
        <p:cNvGrpSpPr/>
        <p:nvPr/>
      </p:nvGrpSpPr>
      <p:grpSpPr>
        <a:xfrm>
          <a:off x="0" y="0"/>
          <a:ext cx="0" cy="0"/>
          <a:chOff x="0" y="0"/>
          <a:chExt cx="0" cy="0"/>
        </a:xfrm>
      </p:grpSpPr>
      <p:pic>
        <p:nvPicPr>
          <p:cNvPr id="18" name="Picture 17" descr="A close up of a sign&#10;&#10;Description automatically generated">
            <a:extLst>
              <a:ext uri="{FF2B5EF4-FFF2-40B4-BE49-F238E27FC236}">
                <a16:creationId xmlns:a16="http://schemas.microsoft.com/office/drawing/2014/main" id="{7E2FAC2F-5DA3-DF47-A636-2A95DC1252F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011088" y="78077"/>
            <a:ext cx="2934760" cy="762039"/>
          </a:xfrm>
          <a:prstGeom prst="rect">
            <a:avLst/>
          </a:prstGeom>
        </p:spPr>
      </p:pic>
      <p:sp>
        <p:nvSpPr>
          <p:cNvPr id="50" name="Text Placeholder 9"/>
          <p:cNvSpPr>
            <a:spLocks noGrp="1"/>
          </p:cNvSpPr>
          <p:nvPr>
            <p:ph type="body" sz="quarter" idx="17" hasCustomPrompt="1"/>
          </p:nvPr>
        </p:nvSpPr>
        <p:spPr>
          <a:xfrm>
            <a:off x="626535" y="4945566"/>
            <a:ext cx="3590495" cy="393700"/>
          </a:xfrm>
        </p:spPr>
        <p:txBody>
          <a:bodyPr lIns="0" bIns="0" anchor="b">
            <a:normAutofit/>
          </a:bodyPr>
          <a:lstStyle>
            <a:lvl1pPr marL="0" inden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626535" y="5323001"/>
            <a:ext cx="3590495" cy="746723"/>
          </a:xfrm>
        </p:spPr>
        <p:txBody>
          <a:bodyPr lIns="0">
            <a:normAutofit/>
          </a:bodyPr>
          <a:lstStyle>
            <a:lvl1pPr marL="0" indent="0">
              <a:lnSpc>
                <a:spcPct val="95000"/>
              </a:lnSpc>
              <a:spcBef>
                <a:spcPts val="0"/>
              </a:spcBef>
              <a:buNone/>
              <a:defRPr sz="1867">
                <a:solidFill>
                  <a:srgbClr val="47484A"/>
                </a:solidFill>
              </a:defRPr>
            </a:lvl1pPr>
            <a:lvl2pPr marL="0" indent="0">
              <a:spcBef>
                <a:spcPts val="24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4556496" y="4945566"/>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4556496" y="5323001"/>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90836" y="899575"/>
            <a:ext cx="11901165"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3" y="3726367"/>
            <a:ext cx="11270539" cy="862880"/>
          </a:xfrm>
        </p:spPr>
        <p:txBody>
          <a:bodyPr lIns="0" rIns="91440" anchor="b">
            <a:normAutofit/>
          </a:bodyPr>
          <a:lstStyle>
            <a:lvl1pPr>
              <a:defRPr sz="3733"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8480263" y="4945566"/>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8480263" y="5323001"/>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626533" y="4589247"/>
            <a:ext cx="11313219"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3" y="899573"/>
            <a:ext cx="299452" cy="2761488"/>
          </a:xfrm>
          <a:solidFill>
            <a:schemeClr val="accent1"/>
          </a:solidFill>
        </p:spPr>
        <p:txBody>
          <a:bodyPr bIns="0" anchor="b"/>
          <a:lstStyle>
            <a:lvl1pPr marL="0" indent="0">
              <a:buNone/>
              <a:defRPr sz="133"/>
            </a:lvl1pPr>
          </a:lstStyle>
          <a:p>
            <a:pPr lvl="0"/>
            <a:r>
              <a:rPr lang="en-US" dirty="0"/>
              <a:t>  </a:t>
            </a:r>
          </a:p>
        </p:txBody>
      </p:sp>
      <p:sp>
        <p:nvSpPr>
          <p:cNvPr id="186" name="TextBox 185"/>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6" name="Text Placeholder 4"/>
          <p:cNvSpPr>
            <a:spLocks noGrp="1"/>
          </p:cNvSpPr>
          <p:nvPr>
            <p:ph type="body" sz="quarter" idx="26" hasCustomPrompt="1"/>
          </p:nvPr>
        </p:nvSpPr>
        <p:spPr>
          <a:xfrm>
            <a:off x="670984" y="401282"/>
            <a:ext cx="7979531" cy="441436"/>
          </a:xfrm>
        </p:spPr>
        <p:txBody>
          <a:bodyPr/>
          <a:lstStyle>
            <a:lvl1pPr marL="0" indent="0">
              <a:buNone/>
              <a:defRPr sz="1333" b="1" cap="all" baseline="0">
                <a:solidFill>
                  <a:schemeClr val="tx1"/>
                </a:solidFill>
              </a:defRPr>
            </a:lvl1pPr>
          </a:lstStyle>
          <a:p>
            <a:r>
              <a:rPr lang="en-US" sz="1333" b="0" cap="all" dirty="0">
                <a:solidFill>
                  <a:srgbClr val="000000"/>
                </a:solidFill>
              </a:rPr>
              <a:t>Type in Name of </a:t>
            </a:r>
            <a:r>
              <a:rPr lang="en-US" sz="1333" b="0" cap="all" dirty="0" err="1">
                <a:solidFill>
                  <a:srgbClr val="000000"/>
                </a:solidFill>
              </a:rPr>
              <a:t>fACILITY</a:t>
            </a:r>
            <a:r>
              <a:rPr lang="en-US" sz="1333" b="0" cap="all" dirty="0">
                <a:solidFill>
                  <a:srgbClr val="000000"/>
                </a:solidFill>
              </a:rPr>
              <a:t>, division, group, program or </a:t>
            </a:r>
            <a:r>
              <a:rPr lang="en-US" sz="1333" dirty="0">
                <a:solidFill>
                  <a:srgbClr val="000000"/>
                </a:solidFill>
              </a:rPr>
              <a:t>www.anl.gov</a:t>
            </a:r>
          </a:p>
        </p:txBody>
      </p:sp>
      <p:sp>
        <p:nvSpPr>
          <p:cNvPr id="17" name="Text Placeholder 45"/>
          <p:cNvSpPr>
            <a:spLocks noGrp="1"/>
          </p:cNvSpPr>
          <p:nvPr>
            <p:ph type="body" sz="quarter" idx="27" hasCustomPrompt="1"/>
          </p:nvPr>
        </p:nvSpPr>
        <p:spPr>
          <a:xfrm>
            <a:off x="8480263" y="6094281"/>
            <a:ext cx="3590496" cy="515411"/>
          </a:xfrm>
        </p:spPr>
        <p:txBody>
          <a:bodyPr lIns="0" anchor="b"/>
          <a:lstStyle>
            <a:lvl1pPr marL="0" indent="0">
              <a:spcBef>
                <a:spcPts val="0"/>
              </a:spcBef>
              <a:buNone/>
              <a:defRPr sz="1867" baseline="0">
                <a:solidFill>
                  <a:srgbClr val="47484A"/>
                </a:solidFill>
              </a:defRPr>
            </a:lvl1pPr>
            <a:lvl2pPr marL="0" indent="0">
              <a:spcBef>
                <a:spcPts val="24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2295206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ver Option D">
    <p:bg>
      <p:bgPr>
        <a:solidFill>
          <a:schemeClr val="bg1"/>
        </a:solidFill>
        <a:effectLst/>
      </p:bgPr>
    </p:bg>
    <p:spTree>
      <p:nvGrpSpPr>
        <p:cNvPr id="1" name=""/>
        <p:cNvGrpSpPr/>
        <p:nvPr/>
      </p:nvGrpSpPr>
      <p:grpSpPr>
        <a:xfrm>
          <a:off x="0" y="0"/>
          <a:ext cx="0" cy="0"/>
          <a:chOff x="0" y="0"/>
          <a:chExt cx="0" cy="0"/>
        </a:xfrm>
      </p:grpSpPr>
      <p:pic>
        <p:nvPicPr>
          <p:cNvPr id="21" name="Picture 20" descr="A close up of a sign&#10;&#10;Description automatically generated">
            <a:extLst>
              <a:ext uri="{FF2B5EF4-FFF2-40B4-BE49-F238E27FC236}">
                <a16:creationId xmlns:a16="http://schemas.microsoft.com/office/drawing/2014/main" id="{F98DCACE-65A7-5044-AE4A-0380388C944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017184" y="185519"/>
            <a:ext cx="2934760" cy="762039"/>
          </a:xfrm>
          <a:prstGeom prst="rect">
            <a:avLst/>
          </a:prstGeom>
        </p:spPr>
      </p:pic>
      <p:sp>
        <p:nvSpPr>
          <p:cNvPr id="50" name="Text Placeholder 9"/>
          <p:cNvSpPr>
            <a:spLocks noGrp="1"/>
          </p:cNvSpPr>
          <p:nvPr>
            <p:ph type="body" sz="quarter" idx="17" hasCustomPrompt="1"/>
          </p:nvPr>
        </p:nvSpPr>
        <p:spPr>
          <a:xfrm>
            <a:off x="626535" y="4581631"/>
            <a:ext cx="3590495" cy="393700"/>
          </a:xfrm>
        </p:spPr>
        <p:txBody>
          <a:bodyPr lIns="0" bIns="0" anchor="b">
            <a:normAutofit/>
          </a:bodyPr>
          <a:lstStyle>
            <a:lvl1pPr marL="0" inden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626535" y="4959068"/>
            <a:ext cx="3590495" cy="914400"/>
          </a:xfrm>
        </p:spPr>
        <p:txBody>
          <a:bodyPr lIns="0">
            <a:normAutofit/>
          </a:bodyPr>
          <a:lstStyle>
            <a:lvl1pPr marL="0" indent="0">
              <a:lnSpc>
                <a:spcPct val="95000"/>
              </a:lnSpc>
              <a:spcBef>
                <a:spcPts val="0"/>
              </a:spcBef>
              <a:buNone/>
              <a:defRPr sz="1867">
                <a:solidFill>
                  <a:srgbClr val="47484A"/>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4556496" y="4581631"/>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4556496" y="4959068"/>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90836" y="1681607"/>
            <a:ext cx="11901165"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5" y="110360"/>
            <a:ext cx="9034837" cy="1119235"/>
          </a:xfrm>
        </p:spPr>
        <p:txBody>
          <a:bodyPr lIns="0" rIns="91440" anchor="b">
            <a:normAutofit/>
          </a:bodyPr>
          <a:lstStyle>
            <a:lvl1pPr>
              <a:defRPr sz="3733"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8480263" y="4581631"/>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8480263" y="4959068"/>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626533" y="1229594"/>
            <a:ext cx="11313219"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3" y="1681605"/>
            <a:ext cx="299452" cy="2761488"/>
          </a:xfrm>
          <a:solidFill>
            <a:schemeClr val="accent1"/>
          </a:solidFill>
        </p:spPr>
        <p:txBody>
          <a:bodyPr bIns="0" anchor="b"/>
          <a:lstStyle>
            <a:lvl1pPr marL="0" indent="0">
              <a:buNone/>
              <a:defRPr sz="133"/>
            </a:lvl1pPr>
          </a:lstStyle>
          <a:p>
            <a:pPr lvl="0"/>
            <a:r>
              <a:rPr lang="en-US" dirty="0"/>
              <a:t>  </a:t>
            </a:r>
          </a:p>
        </p:txBody>
      </p:sp>
      <p:sp>
        <p:nvSpPr>
          <p:cNvPr id="153" name="TextBox 152"/>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6" name="Text Placeholder 45"/>
          <p:cNvSpPr>
            <a:spLocks noGrp="1"/>
          </p:cNvSpPr>
          <p:nvPr>
            <p:ph type="body" sz="quarter" idx="19" hasCustomPrompt="1"/>
          </p:nvPr>
        </p:nvSpPr>
        <p:spPr>
          <a:xfrm>
            <a:off x="8480263" y="6094281"/>
            <a:ext cx="3590496" cy="515411"/>
          </a:xfrm>
        </p:spPr>
        <p:txBody>
          <a:bodyPr lIns="0" anchor="b"/>
          <a:lstStyle>
            <a:lvl1pPr marL="0" indent="0">
              <a:spcBef>
                <a:spcPts val="0"/>
              </a:spcBef>
              <a:buNone/>
              <a:defRPr sz="1867" baseline="0">
                <a:solidFill>
                  <a:srgbClr val="47484A"/>
                </a:solidFill>
              </a:defRPr>
            </a:lvl1pPr>
            <a:lvl2pPr marL="0" indent="0">
              <a:spcBef>
                <a:spcPts val="24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
        <p:nvSpPr>
          <p:cNvPr id="18" name="TextBox 17">
            <a:extLst>
              <a:ext uri="{FF2B5EF4-FFF2-40B4-BE49-F238E27FC236}">
                <a16:creationId xmlns:a16="http://schemas.microsoft.com/office/drawing/2014/main" id="{7E0B74B2-E6E3-1F42-960D-D93F5F6DFFD7}"/>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778367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90837" y="9304"/>
            <a:ext cx="11901164" cy="68580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4775200"/>
            <a:ext cx="12192000" cy="2082800"/>
          </a:xfrm>
          <a:solidFill>
            <a:schemeClr val="tx2">
              <a:alpha val="91000"/>
            </a:schemeClr>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626535" y="5042975"/>
            <a:ext cx="11094720" cy="1373592"/>
          </a:xfrm>
        </p:spPr>
        <p:txBody>
          <a:bodyPr lIns="0" anchor="t"/>
          <a:lstStyle>
            <a:lvl1pPr>
              <a:defRPr sz="32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8"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9" name="TextBox 8"/>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0" name="TextBox 9">
            <a:extLst>
              <a:ext uri="{FF2B5EF4-FFF2-40B4-BE49-F238E27FC236}">
                <a16:creationId xmlns:a16="http://schemas.microsoft.com/office/drawing/2014/main" id="{5AB37AC7-5779-EA49-A0D7-9D1B49DA1F37}"/>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257820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3656122"/>
            <a:ext cx="12192000" cy="3201879"/>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626534" y="51915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90837" y="-1"/>
            <a:ext cx="11901164" cy="3656013"/>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3" y="4353384"/>
            <a:ext cx="11565467" cy="787099"/>
          </a:xfrm>
        </p:spPr>
        <p:txBody>
          <a:bodyPr lIns="0"/>
          <a:lstStyle>
            <a:lvl1pPr>
              <a:defRPr sz="3733"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9"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11" name="TextBox 10"/>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2" name="TextBox 11">
            <a:extLst>
              <a:ext uri="{FF2B5EF4-FFF2-40B4-BE49-F238E27FC236}">
                <a16:creationId xmlns:a16="http://schemas.microsoft.com/office/drawing/2014/main" id="{F3E64664-6AC5-4D43-A5BA-3C65A0CD272B}"/>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914901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3656122"/>
            <a:ext cx="12192000" cy="3201879"/>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90836" y="1"/>
            <a:ext cx="5974080" cy="3663951"/>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6243367" y="1"/>
            <a:ext cx="5974080" cy="3663951"/>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3" y="4340684"/>
            <a:ext cx="11565467" cy="787099"/>
          </a:xfrm>
        </p:spPr>
        <p:txBody>
          <a:bodyPr lIns="0"/>
          <a:lstStyle>
            <a:lvl1pPr>
              <a:defRPr sz="3733"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626534" y="51788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10"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14" name="TextBox 13"/>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5" name="TextBox 14">
            <a:extLst>
              <a:ext uri="{FF2B5EF4-FFF2-40B4-BE49-F238E27FC236}">
                <a16:creationId xmlns:a16="http://schemas.microsoft.com/office/drawing/2014/main" id="{14BD6018-DDBA-E84D-A7DB-865142558636}"/>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245960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3656122"/>
            <a:ext cx="12192000" cy="3201879"/>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90836" y="0"/>
            <a:ext cx="3986784" cy="367364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4258983" y="0"/>
            <a:ext cx="3986784" cy="367364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8248149" y="0"/>
            <a:ext cx="3943851" cy="367364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626534" y="51915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626533" y="4353384"/>
            <a:ext cx="11565467" cy="787099"/>
          </a:xfrm>
        </p:spPr>
        <p:txBody>
          <a:bodyPr lIns="0"/>
          <a:lstStyle>
            <a:lvl1pPr>
              <a:defRPr sz="3733"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12"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13" name="TextBox 12"/>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4" name="TextBox 13">
            <a:extLst>
              <a:ext uri="{FF2B5EF4-FFF2-40B4-BE49-F238E27FC236}">
                <a16:creationId xmlns:a16="http://schemas.microsoft.com/office/drawing/2014/main" id="{BF97FFC8-1032-3A40-A0C9-227A67AABE6E}"/>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2674509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Break_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7902345-CDF3-E24C-86E4-4C9E2CC4D6E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39"/>
          <a:stretch/>
        </p:blipFill>
        <p:spPr>
          <a:xfrm>
            <a:off x="0" y="-14245"/>
            <a:ext cx="12192000" cy="5984917"/>
          </a:xfrm>
          <a:prstGeom prst="rect">
            <a:avLst/>
          </a:prstGeom>
        </p:spPr>
      </p:pic>
      <p:sp>
        <p:nvSpPr>
          <p:cNvPr id="8" name="Text Placeholder 2"/>
          <p:cNvSpPr>
            <a:spLocks noGrp="1"/>
          </p:cNvSpPr>
          <p:nvPr>
            <p:ph type="body" sz="quarter" idx="10" hasCustomPrompt="1"/>
          </p:nvPr>
        </p:nvSpPr>
        <p:spPr>
          <a:xfrm>
            <a:off x="2" y="-14245"/>
            <a:ext cx="12191999" cy="5999161"/>
          </a:xfrm>
          <a:no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15" name="Picture 14" descr="A close up of a sign&#10;&#10;Description automatically generated">
            <a:extLst>
              <a:ext uri="{FF2B5EF4-FFF2-40B4-BE49-F238E27FC236}">
                <a16:creationId xmlns:a16="http://schemas.microsoft.com/office/drawing/2014/main" id="{F5BFF999-B145-1C46-8778-99493001703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pic>
        <p:nvPicPr>
          <p:cNvPr id="16" name="Picture 15">
            <a:extLst>
              <a:ext uri="{FF2B5EF4-FFF2-40B4-BE49-F238E27FC236}">
                <a16:creationId xmlns:a16="http://schemas.microsoft.com/office/drawing/2014/main" id="{95A24FD3-8F0E-DF4F-8C2E-F6970F4CAF4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2963172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12192000" cy="6858000"/>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90836" y="1654175"/>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270980" y="1654175"/>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251121" y="1654175"/>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9208029" y="1654175"/>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626534" y="46454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90838" y="3931764"/>
            <a:ext cx="2984625" cy="477837"/>
          </a:xfrm>
        </p:spPr>
        <p:txBody>
          <a:bodyPr lIns="91440" rIns="91440"/>
          <a:lstStyle>
            <a:lvl1pPr marL="0" indent="0">
              <a:lnSpc>
                <a:spcPct val="95000"/>
              </a:lnSpc>
              <a:buNone/>
              <a:defRPr sz="16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3256794" y="3931764"/>
            <a:ext cx="2984625" cy="477837"/>
          </a:xfrm>
        </p:spPr>
        <p:txBody>
          <a:bodyPr lIns="91440" rIns="91440"/>
          <a:lstStyle>
            <a:lvl1pPr marL="0" indent="0">
              <a:lnSpc>
                <a:spcPct val="95000"/>
              </a:lnSpc>
              <a:buNone/>
              <a:defRPr sz="16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6241420" y="3931764"/>
            <a:ext cx="2984625" cy="477837"/>
          </a:xfrm>
        </p:spPr>
        <p:txBody>
          <a:bodyPr lIns="91440" rIns="91440"/>
          <a:lstStyle>
            <a:lvl1pPr marL="0" indent="0">
              <a:lnSpc>
                <a:spcPct val="95000"/>
              </a:lnSpc>
              <a:buNone/>
              <a:defRPr sz="16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9207377" y="3931764"/>
            <a:ext cx="2984625" cy="477837"/>
          </a:xfrm>
        </p:spPr>
        <p:txBody>
          <a:bodyPr lIns="91440" rIns="91440"/>
          <a:lstStyle>
            <a:lvl1pPr marL="0" indent="0">
              <a:lnSpc>
                <a:spcPct val="95000"/>
              </a:lnSpc>
              <a:buNone/>
              <a:defRPr sz="16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6" name="Footer Placeholder 5"/>
          <p:cNvSpPr>
            <a:spLocks noGrp="1"/>
          </p:cNvSpPr>
          <p:nvPr>
            <p:ph type="ftr" sz="quarter" idx="23"/>
          </p:nvPr>
        </p:nvSpPr>
        <p:spPr>
          <a:xfrm>
            <a:off x="0" y="-1"/>
            <a:ext cx="304800" cy="68580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21" name="TextBox 20"/>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22" name="TextBox 21">
            <a:extLst>
              <a:ext uri="{FF2B5EF4-FFF2-40B4-BE49-F238E27FC236}">
                <a16:creationId xmlns:a16="http://schemas.microsoft.com/office/drawing/2014/main" id="{0C615DA8-4650-8A4E-B3B2-622DC8056A60}"/>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44920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90538"/>
            <a:ext cx="11163868" cy="828948"/>
          </a:xfrm>
          <a:prstGeom prst="rect">
            <a:avLst/>
          </a:prstGeo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Box 3"/>
          <p:cNvSpPr txBox="1"/>
          <p:nvPr/>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41D38C63-0C35-477E-B11F-DA92E9B46DD1}" type="slidenum">
              <a:rPr lang="en-US" smtClean="0"/>
              <a:t>‹#›</a:t>
            </a:fld>
            <a:endParaRPr lang="en-US" dirty="0"/>
          </a:p>
        </p:txBody>
      </p:sp>
      <p:sp>
        <p:nvSpPr>
          <p:cNvPr id="8" name="TextBox 7">
            <a:extLst>
              <a:ext uri="{FF2B5EF4-FFF2-40B4-BE49-F238E27FC236}">
                <a16:creationId xmlns:a16="http://schemas.microsoft.com/office/drawing/2014/main" id="{B6184E02-FB66-514F-AED2-31434781E75B}"/>
              </a:ext>
            </a:extLst>
          </p:cNvPr>
          <p:cNvSpPr txBox="1"/>
          <p:nvPr/>
        </p:nvSpPr>
        <p:spPr>
          <a:xfrm>
            <a:off x="2864467" y="1445568"/>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1111936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Blank w Bar and Logos">
    <p:spTree>
      <p:nvGrpSpPr>
        <p:cNvPr id="1" name=""/>
        <p:cNvGrpSpPr/>
        <p:nvPr/>
      </p:nvGrpSpPr>
      <p:grpSpPr>
        <a:xfrm>
          <a:off x="0" y="0"/>
          <a:ext cx="0" cy="0"/>
          <a:chOff x="0" y="0"/>
          <a:chExt cx="0" cy="0"/>
        </a:xfrm>
      </p:grpSpPr>
      <p:sp>
        <p:nvSpPr>
          <p:cNvPr id="4" name="TextBox 3"/>
          <p:cNvSpPr txBox="1"/>
          <p:nvPr/>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41D38C63-0C35-477E-B11F-DA92E9B46DD1}" type="slidenum">
              <a:rPr lang="en-US" smtClean="0"/>
              <a:t>‹#›</a:t>
            </a:fld>
            <a:endParaRPr lang="en-US" dirty="0"/>
          </a:p>
        </p:txBody>
      </p:sp>
    </p:spTree>
    <p:extLst>
      <p:ext uri="{BB962C8B-B14F-4D97-AF65-F5344CB8AC3E}">
        <p14:creationId xmlns:p14="http://schemas.microsoft.com/office/powerpoint/2010/main" val="262884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5984917"/>
          </a:xfrm>
          <a:prstGeom prst="rect">
            <a:avLst/>
          </a:prstGeom>
        </p:spPr>
      </p:pic>
      <p:pic>
        <p:nvPicPr>
          <p:cNvPr id="9" name="Picture 8">
            <a:extLst>
              <a:ext uri="{FF2B5EF4-FFF2-40B4-BE49-F238E27FC236}">
                <a16:creationId xmlns:a16="http://schemas.microsoft.com/office/drawing/2014/main" id="{91F4CFF5-2A2E-8945-9027-39964E4B3EDE}"/>
              </a:ext>
            </a:extLst>
          </p:cNvPr>
          <p:cNvPicPr>
            <a:picLocks noChangeAspect="1"/>
          </p:cNvPicPr>
          <p:nvPr/>
        </p:nvPicPr>
        <p:blipFill rotWithShape="1">
          <a:blip r:embed="rId3" cstate="hqprint">
            <a:alphaModFix amt="80000"/>
            <a:extLst>
              <a:ext uri="{28A0092B-C50C-407E-A947-70E740481C1C}">
                <a14:useLocalDpi xmlns:a14="http://schemas.microsoft.com/office/drawing/2010/main"/>
              </a:ext>
            </a:extLst>
          </a:blip>
          <a:srcRect t="-238"/>
          <a:stretch/>
        </p:blipFill>
        <p:spPr>
          <a:xfrm>
            <a:off x="0" y="-14246"/>
            <a:ext cx="12192000" cy="5999163"/>
          </a:xfrm>
          <a:prstGeom prst="rect">
            <a:avLst/>
          </a:prstGeom>
        </p:spPr>
      </p:pic>
      <p:sp>
        <p:nvSpPr>
          <p:cNvPr id="3" name="Text Placeholder 2"/>
          <p:cNvSpPr>
            <a:spLocks noGrp="1"/>
          </p:cNvSpPr>
          <p:nvPr>
            <p:ph type="body" sz="quarter" idx="10" hasCustomPrompt="1"/>
          </p:nvPr>
        </p:nvSpPr>
        <p:spPr>
          <a:xfrm>
            <a:off x="1" y="2"/>
            <a:ext cx="12191999" cy="5970669"/>
          </a:xfrm>
          <a:no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7" name="Picture 6"/>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pic>
        <p:nvPicPr>
          <p:cNvPr id="8" name="Picture 7" descr="A close up of a sign&#10;&#10;Description automatically generated">
            <a:extLst>
              <a:ext uri="{FF2B5EF4-FFF2-40B4-BE49-F238E27FC236}">
                <a16:creationId xmlns:a16="http://schemas.microsoft.com/office/drawing/2014/main" id="{C0D23278-3667-1F4A-8304-61669185B1E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spTree>
    <p:extLst>
      <p:ext uri="{BB962C8B-B14F-4D97-AF65-F5344CB8AC3E}">
        <p14:creationId xmlns:p14="http://schemas.microsoft.com/office/powerpoint/2010/main" val="3225886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80326"/>
            <a:ext cx="11163868" cy="828948"/>
          </a:xfrm>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609602" y="1860379"/>
            <a:ext cx="11163868" cy="4422776"/>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609602" y="1359491"/>
            <a:ext cx="11163868" cy="499715"/>
          </a:xfrm>
        </p:spPr>
        <p:txBody>
          <a:bodyPr bIns="0">
            <a:noAutofit/>
          </a:bodyPr>
          <a:lstStyle>
            <a:lvl1pPr marL="0" indent="0">
              <a:lnSpc>
                <a:spcPct val="90000"/>
              </a:lnSpc>
              <a:spcBef>
                <a:spcPts val="0"/>
              </a:spcBef>
              <a:buNone/>
              <a:defRPr sz="2667"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41D38C63-0C35-477E-B11F-DA92E9B46DD1}" type="slidenum">
              <a:rPr lang="en-US" smtClean="0"/>
              <a:t>‹#›</a:t>
            </a:fld>
            <a:endParaRPr lang="en-US" dirty="0"/>
          </a:p>
        </p:txBody>
      </p:sp>
    </p:spTree>
    <p:extLst>
      <p:ext uri="{BB962C8B-B14F-4D97-AF65-F5344CB8AC3E}">
        <p14:creationId xmlns:p14="http://schemas.microsoft.com/office/powerpoint/2010/main" val="1910541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_">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78098"/>
            <a:ext cx="11163868" cy="828948"/>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Box 3"/>
          <p:cNvSpPr txBox="1"/>
          <p:nvPr/>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41D38C63-0C35-477E-B11F-DA92E9B46DD1}" type="slidenum">
              <a:rPr lang="en-US" smtClean="0"/>
              <a:t>‹#›</a:t>
            </a:fld>
            <a:endParaRPr lang="en-US" dirty="0"/>
          </a:p>
        </p:txBody>
      </p:sp>
      <p:grpSp>
        <p:nvGrpSpPr>
          <p:cNvPr id="23" name="Group 22" hidden="1">
            <a:extLst>
              <a:ext uri="{FF2B5EF4-FFF2-40B4-BE49-F238E27FC236}">
                <a16:creationId xmlns:a16="http://schemas.microsoft.com/office/drawing/2014/main" id="{9CDC428E-DBB5-1649-8291-2FA82A5C9E82}"/>
              </a:ext>
            </a:extLst>
          </p:cNvPr>
          <p:cNvGrpSpPr/>
          <p:nvPr/>
        </p:nvGrpSpPr>
        <p:grpSpPr>
          <a:xfrm>
            <a:off x="558799" y="1854200"/>
            <a:ext cx="11026501" cy="4419600"/>
            <a:chOff x="419099" y="1390650"/>
            <a:chExt cx="8269876" cy="3314700"/>
          </a:xfrm>
        </p:grpSpPr>
        <p:sp>
          <p:nvSpPr>
            <p:cNvPr id="13" name="Rectangle 12">
              <a:extLst>
                <a:ext uri="{FF2B5EF4-FFF2-40B4-BE49-F238E27FC236}">
                  <a16:creationId xmlns:a16="http://schemas.microsoft.com/office/drawing/2014/main" id="{4F1F8818-1FE6-2341-BE7A-993CECC5541D}"/>
                </a:ext>
              </a:extLst>
            </p:cNvPr>
            <p:cNvSpPr/>
            <p:nvPr userDrawn="1"/>
          </p:nvSpPr>
          <p:spPr>
            <a:xfrm>
              <a:off x="419100" y="1390650"/>
              <a:ext cx="4045324" cy="22290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SPONSOR</a:t>
              </a:r>
            </a:p>
          </p:txBody>
        </p:sp>
        <p:sp>
          <p:nvSpPr>
            <p:cNvPr id="14" name="Rectangle 13">
              <a:extLst>
                <a:ext uri="{FF2B5EF4-FFF2-40B4-BE49-F238E27FC236}">
                  <a16:creationId xmlns:a16="http://schemas.microsoft.com/office/drawing/2014/main" id="{ABB991B3-C8CA-5842-83B0-825B25C421FB}"/>
                </a:ext>
              </a:extLst>
            </p:cNvPr>
            <p:cNvSpPr/>
            <p:nvPr userDrawn="1"/>
          </p:nvSpPr>
          <p:spPr>
            <a:xfrm>
              <a:off x="4643651" y="1390650"/>
              <a:ext cx="4045324" cy="22290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FUNDING</a:t>
              </a:r>
            </a:p>
          </p:txBody>
        </p:sp>
        <p:sp>
          <p:nvSpPr>
            <p:cNvPr id="15" name="Rectangle 14">
              <a:extLst>
                <a:ext uri="{FF2B5EF4-FFF2-40B4-BE49-F238E27FC236}">
                  <a16:creationId xmlns:a16="http://schemas.microsoft.com/office/drawing/2014/main" id="{6CCDC5DB-87A9-9449-8FD5-702421FEB657}"/>
                </a:ext>
              </a:extLst>
            </p:cNvPr>
            <p:cNvSpPr/>
            <p:nvPr userDrawn="1"/>
          </p:nvSpPr>
          <p:spPr>
            <a:xfrm>
              <a:off x="419099" y="1765436"/>
              <a:ext cx="3493227"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a:t>DESCRIPTION</a:t>
              </a:r>
            </a:p>
            <a:p>
              <a:r>
                <a:rPr lang="en-US" sz="1600" dirty="0">
                  <a:solidFill>
                    <a:schemeClr val="tx1"/>
                  </a:solidFill>
                </a:rPr>
                <a:t>Current projects exploring:</a:t>
              </a:r>
            </a:p>
            <a:p>
              <a:pPr marL="160863" indent="-160863">
                <a:buFont typeface="Arial" panose="020B0604020202020204" pitchFamily="34" charset="0"/>
                <a:buChar char="•"/>
              </a:pPr>
              <a:r>
                <a:rPr lang="en-US" sz="1600" dirty="0">
                  <a:solidFill>
                    <a:schemeClr val="tx1"/>
                  </a:solidFill>
                </a:rPr>
                <a:t>Identification and fingerprinting of electronic control units using ML/DL/AI</a:t>
              </a:r>
            </a:p>
            <a:p>
              <a:pPr marL="160863" indent="-160863">
                <a:buFont typeface="Arial" panose="020B0604020202020204" pitchFamily="34" charset="0"/>
                <a:buChar char="•"/>
              </a:pPr>
              <a:r>
                <a:rPr lang="en-US" sz="1600" dirty="0">
                  <a:solidFill>
                    <a:schemeClr val="tx1"/>
                  </a:solidFill>
                </a:rPr>
                <a:t>Creation of a vehicle simulation testbed </a:t>
              </a:r>
            </a:p>
            <a:p>
              <a:pPr marL="160863" indent="-160863">
                <a:buFont typeface="Arial" panose="020B0604020202020204" pitchFamily="34" charset="0"/>
                <a:buChar char="•"/>
              </a:pPr>
              <a:r>
                <a:rPr lang="en-US" sz="1600" dirty="0">
                  <a:solidFill>
                    <a:schemeClr val="tx1"/>
                  </a:solidFill>
                </a:rPr>
                <a:t>Creation of a automotive mobility testbed to safely test resilience measures such as sensor fusion</a:t>
              </a:r>
            </a:p>
            <a:p>
              <a:pPr marL="160863" indent="-160863">
                <a:buFont typeface="Arial" panose="020B0604020202020204" pitchFamily="34" charset="0"/>
                <a:buChar char="•"/>
              </a:pPr>
              <a:r>
                <a:rPr lang="en-US" sz="1600" dirty="0">
                  <a:solidFill>
                    <a:schemeClr val="tx1"/>
                  </a:solidFill>
                </a:rPr>
                <a:t>Threat modeling, pentesting, and risk analysis of vehicle to grid infrastructure (EVSE/xFC)</a:t>
              </a:r>
            </a:p>
            <a:p>
              <a:endParaRPr lang="en-US" sz="1600" b="1" dirty="0"/>
            </a:p>
          </p:txBody>
        </p:sp>
        <p:sp>
          <p:nvSpPr>
            <p:cNvPr id="16" name="Rectangle 15">
              <a:extLst>
                <a:ext uri="{FF2B5EF4-FFF2-40B4-BE49-F238E27FC236}">
                  <a16:creationId xmlns:a16="http://schemas.microsoft.com/office/drawing/2014/main" id="{4B433469-4EFE-E542-978B-1448E472CC26}"/>
                </a:ext>
              </a:extLst>
            </p:cNvPr>
            <p:cNvSpPr/>
            <p:nvPr userDrawn="1"/>
          </p:nvSpPr>
          <p:spPr>
            <a:xfrm>
              <a:off x="4054358" y="1765436"/>
              <a:ext cx="2185332"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a:t>RESULTS</a:t>
              </a:r>
            </a:p>
            <a:p>
              <a:pPr marL="152396" indent="-152396">
                <a:buFont typeface="Arial" panose="020B0604020202020204" pitchFamily="34" charset="0"/>
                <a:buChar char="•"/>
              </a:pPr>
              <a:r>
                <a:rPr lang="en-US" sz="1600" dirty="0">
                  <a:solidFill>
                    <a:schemeClr val="tx1"/>
                  </a:solidFill>
                </a:rPr>
                <a:t>Deliverables include simulation testbed software, physical testbed, industry papers, DOE white papers</a:t>
              </a:r>
            </a:p>
            <a:p>
              <a:pPr marL="152396" indent="-152396">
                <a:buFont typeface="Arial" panose="020B0604020202020204" pitchFamily="34" charset="0"/>
                <a:buChar char="•"/>
              </a:pPr>
              <a:r>
                <a:rPr lang="en-US" sz="1600" dirty="0">
                  <a:solidFill>
                    <a:schemeClr val="tx1"/>
                  </a:solidFill>
                </a:rPr>
                <a:t>Results will impact current charging infrastructure deployment and shape secure architectures and policy</a:t>
              </a:r>
            </a:p>
            <a:p>
              <a:endParaRPr lang="en-US" sz="1600" b="1" dirty="0"/>
            </a:p>
          </p:txBody>
        </p:sp>
        <p:sp>
          <p:nvSpPr>
            <p:cNvPr id="17" name="Rectangle 16">
              <a:extLst>
                <a:ext uri="{FF2B5EF4-FFF2-40B4-BE49-F238E27FC236}">
                  <a16:creationId xmlns:a16="http://schemas.microsoft.com/office/drawing/2014/main" id="{37654D32-AD25-E741-99D1-1FFB7CFA218F}"/>
                </a:ext>
              </a:extLst>
            </p:cNvPr>
            <p:cNvSpPr/>
            <p:nvPr userDrawn="1"/>
          </p:nvSpPr>
          <p:spPr>
            <a:xfrm>
              <a:off x="6392591" y="1765436"/>
              <a:ext cx="2296383"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a:t>CONTRIBUTION</a:t>
              </a:r>
            </a:p>
            <a:p>
              <a:r>
                <a:rPr lang="en-US" sz="1600" dirty="0">
                  <a:solidFill>
                    <a:schemeClr val="tx1"/>
                  </a:solidFill>
                </a:rPr>
                <a:t>Techniques and tools developed apply to heavy vehicles which impact critical infrastructure, military operations, and commerce</a:t>
              </a:r>
            </a:p>
          </p:txBody>
        </p:sp>
        <p:sp>
          <p:nvSpPr>
            <p:cNvPr id="18" name="Rectangle 17">
              <a:extLst>
                <a:ext uri="{FF2B5EF4-FFF2-40B4-BE49-F238E27FC236}">
                  <a16:creationId xmlns:a16="http://schemas.microsoft.com/office/drawing/2014/main" id="{94C35AC7-582F-7D4E-ADFB-FDB003388826}"/>
                </a:ext>
              </a:extLst>
            </p:cNvPr>
            <p:cNvSpPr/>
            <p:nvPr userDrawn="1"/>
          </p:nvSpPr>
          <p:spPr>
            <a:xfrm>
              <a:off x="419100" y="4098842"/>
              <a:ext cx="4045324" cy="60650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ARGONNE CAPABILITIES</a:t>
              </a:r>
            </a:p>
          </p:txBody>
        </p:sp>
        <p:sp>
          <p:nvSpPr>
            <p:cNvPr id="19" name="Rectangle 18">
              <a:extLst>
                <a:ext uri="{FF2B5EF4-FFF2-40B4-BE49-F238E27FC236}">
                  <a16:creationId xmlns:a16="http://schemas.microsoft.com/office/drawing/2014/main" id="{52101D9A-0D44-9848-B7BE-578BE7238C03}"/>
                </a:ext>
              </a:extLst>
            </p:cNvPr>
            <p:cNvSpPr/>
            <p:nvPr userDrawn="1"/>
          </p:nvSpPr>
          <p:spPr>
            <a:xfrm>
              <a:off x="4643651" y="4098842"/>
              <a:ext cx="4045324" cy="60650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FUTURE OUTLOOK</a:t>
              </a:r>
            </a:p>
          </p:txBody>
        </p:sp>
      </p:grpSp>
    </p:spTree>
    <p:extLst>
      <p:ext uri="{BB962C8B-B14F-4D97-AF65-F5344CB8AC3E}">
        <p14:creationId xmlns:p14="http://schemas.microsoft.com/office/powerpoint/2010/main" val="307207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_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78098"/>
            <a:ext cx="11163868" cy="828948"/>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Box 3"/>
          <p:cNvSpPr txBox="1"/>
          <p:nvPr/>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41D38C63-0C35-477E-B11F-DA92E9B46DD1}" type="slidenum">
              <a:rPr lang="en-US" smtClean="0"/>
              <a:t>‹#›</a:t>
            </a:fld>
            <a:endParaRPr lang="en-US" dirty="0"/>
          </a:p>
        </p:txBody>
      </p:sp>
      <p:graphicFrame>
        <p:nvGraphicFramePr>
          <p:cNvPr id="3" name="Table 2">
            <a:extLst>
              <a:ext uri="{FF2B5EF4-FFF2-40B4-BE49-F238E27FC236}">
                <a16:creationId xmlns:a16="http://schemas.microsoft.com/office/drawing/2014/main" id="{256A010B-81D1-D941-BDE7-50CB6BFE52FB}"/>
              </a:ext>
            </a:extLst>
          </p:cNvPr>
          <p:cNvGraphicFramePr>
            <a:graphicFrameLocks noGrp="1"/>
          </p:cNvGraphicFramePr>
          <p:nvPr>
            <p:extLst>
              <p:ext uri="{D42A27DB-BD31-4B8C-83A1-F6EECF244321}">
                <p14:modId xmlns:p14="http://schemas.microsoft.com/office/powerpoint/2010/main" val="1055722114"/>
              </p:ext>
            </p:extLst>
          </p:nvPr>
        </p:nvGraphicFramePr>
        <p:xfrm>
          <a:off x="609600" y="2024327"/>
          <a:ext cx="11163868" cy="4272483"/>
        </p:xfrm>
        <a:graphic>
          <a:graphicData uri="http://schemas.openxmlformats.org/drawingml/2006/table">
            <a:tbl>
              <a:tblPr firstRow="1" bandRow="1">
                <a:tableStyleId>{5C22544A-7EE6-4342-B048-85BDC9FD1C3A}</a:tableStyleId>
              </a:tblPr>
              <a:tblGrid>
                <a:gridCol w="2790967">
                  <a:extLst>
                    <a:ext uri="{9D8B030D-6E8A-4147-A177-3AD203B41FA5}">
                      <a16:colId xmlns:a16="http://schemas.microsoft.com/office/drawing/2014/main" val="953177877"/>
                    </a:ext>
                  </a:extLst>
                </a:gridCol>
                <a:gridCol w="2790967">
                  <a:extLst>
                    <a:ext uri="{9D8B030D-6E8A-4147-A177-3AD203B41FA5}">
                      <a16:colId xmlns:a16="http://schemas.microsoft.com/office/drawing/2014/main" val="3184500041"/>
                    </a:ext>
                  </a:extLst>
                </a:gridCol>
                <a:gridCol w="2790967">
                  <a:extLst>
                    <a:ext uri="{9D8B030D-6E8A-4147-A177-3AD203B41FA5}">
                      <a16:colId xmlns:a16="http://schemas.microsoft.com/office/drawing/2014/main" val="3933062838"/>
                    </a:ext>
                  </a:extLst>
                </a:gridCol>
                <a:gridCol w="2790967">
                  <a:extLst>
                    <a:ext uri="{9D8B030D-6E8A-4147-A177-3AD203B41FA5}">
                      <a16:colId xmlns:a16="http://schemas.microsoft.com/office/drawing/2014/main" val="434370605"/>
                    </a:ext>
                  </a:extLst>
                </a:gridCol>
              </a:tblGrid>
              <a:tr h="1424161">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97385294"/>
                  </a:ext>
                </a:extLst>
              </a:tr>
              <a:tr h="1424161">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84461716"/>
                  </a:ext>
                </a:extLst>
              </a:tr>
              <a:tr h="1424161">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04438972"/>
                  </a:ext>
                </a:extLst>
              </a:tr>
            </a:tbl>
          </a:graphicData>
        </a:graphic>
      </p:graphicFrame>
    </p:spTree>
    <p:extLst>
      <p:ext uri="{BB962C8B-B14F-4D97-AF65-F5344CB8AC3E}">
        <p14:creationId xmlns:p14="http://schemas.microsoft.com/office/powerpoint/2010/main" val="3697504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61017"/>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09600" y="1862909"/>
            <a:ext cx="5364480" cy="4422775"/>
          </a:xfrm>
        </p:spPr>
        <p:txBody>
          <a:bodyPr/>
          <a:lstStyle>
            <a:lvl1pPr>
              <a:defRPr sz="2400"/>
            </a:lvl1pPr>
            <a:lvl2pPr marL="609585" indent="-230712">
              <a:spcBef>
                <a:spcPts val="0"/>
              </a:spcBef>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6267451" y="1862909"/>
            <a:ext cx="5364480" cy="4422775"/>
          </a:xfrm>
        </p:spPr>
        <p:txBody>
          <a:bodyPr/>
          <a:lstStyle>
            <a:lvl1pPr>
              <a:defRPr sz="2400"/>
            </a:lvl1pPr>
            <a:lvl2pPr marL="609585" indent="-230712">
              <a:spcBef>
                <a:spcPts val="0"/>
              </a:spcBef>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2838023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14527" y="2454269"/>
            <a:ext cx="5486400" cy="3835883"/>
          </a:xfrm>
          <a:ln>
            <a:solidFill>
              <a:schemeClr val="bg1">
                <a:lumMod val="50000"/>
              </a:schemeClr>
            </a:solidFill>
          </a:ln>
        </p:spPr>
        <p:txBody>
          <a:bodyPr lIns="182880" tIns="91440" rIns="91440"/>
          <a:lstStyle>
            <a:lvl1pPr>
              <a:defRPr sz="2400"/>
            </a:lvl1pPr>
            <a:lvl2pPr marL="609585" indent="-230712">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6286500" y="2454269"/>
            <a:ext cx="5486400" cy="3835883"/>
          </a:xfrm>
          <a:ln>
            <a:solidFill>
              <a:schemeClr val="bg1">
                <a:lumMod val="50000"/>
              </a:schemeClr>
            </a:solidFill>
          </a:ln>
        </p:spPr>
        <p:txBody>
          <a:bodyPr lIns="182880" tIns="91440" rIns="91440"/>
          <a:lstStyle>
            <a:lvl1pPr>
              <a:defRPr sz="2400"/>
            </a:lvl1pPr>
            <a:lvl2pPr marL="609585" indent="-230712">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6286500" y="1874730"/>
            <a:ext cx="5486400" cy="62099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2400" b="1" cap="all" baseline="0">
                <a:solidFill>
                  <a:schemeClr val="bg1"/>
                </a:solidFill>
              </a:defRPr>
            </a:lvl1pPr>
            <a:lvl2pPr marL="609585" indent="-230712">
              <a:defRPr sz="2133"/>
            </a:lvl2pPr>
            <a:lvl3pPr marL="836063" indent="-171446">
              <a:defRPr sz="1867"/>
            </a:lvl3pPr>
            <a:lvl4pPr marL="1153555" indent="-228594">
              <a:defRPr sz="1600"/>
            </a:lvl4pPr>
            <a:lvl5pPr marL="1445648" indent="-228594">
              <a:defRPr sz="16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59249"/>
            <a:ext cx="11163868" cy="499715"/>
          </a:xfrm>
          <a:noFill/>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614527" y="1874730"/>
            <a:ext cx="5486400" cy="62099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2400" b="1" cap="all" baseline="0">
                <a:solidFill>
                  <a:schemeClr val="bg1"/>
                </a:solidFill>
              </a:defRPr>
            </a:lvl1pPr>
            <a:lvl2pPr marL="609585" indent="-230712">
              <a:defRPr sz="2133"/>
            </a:lvl2pPr>
            <a:lvl3pPr marL="836063" indent="-171446">
              <a:defRPr sz="1867"/>
            </a:lvl3pPr>
            <a:lvl4pPr marL="1153555" indent="-228594">
              <a:defRPr sz="1600"/>
            </a:lvl4pPr>
            <a:lvl5pPr marL="1445648" indent="-228594">
              <a:defRPr sz="16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2970967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D251620B-FC18-4146-9BF7-244077EE7563}"/>
              </a:ext>
            </a:extLst>
          </p:cNvPr>
          <p:cNvPicPr>
            <a:picLocks noChangeAspect="1"/>
          </p:cNvPicPr>
          <p:nvPr/>
        </p:nvPicPr>
        <p:blipFill>
          <a:blip r:embed="rId34" cstate="hqprint">
            <a:extLst>
              <a:ext uri="{28A0092B-C50C-407E-A947-70E740481C1C}">
                <a14:useLocalDpi xmlns:a14="http://schemas.microsoft.com/office/drawing/2010/main"/>
              </a:ext>
            </a:extLst>
          </a:blip>
          <a:stretch>
            <a:fillRect/>
          </a:stretch>
        </p:blipFill>
        <p:spPr>
          <a:xfrm>
            <a:off x="10480887" y="6392863"/>
            <a:ext cx="1393256" cy="397779"/>
          </a:xfrm>
          <a:prstGeom prst="rect">
            <a:avLst/>
          </a:prstGeom>
        </p:spPr>
      </p:pic>
      <p:sp>
        <p:nvSpPr>
          <p:cNvPr id="2" name="Title Placeholder 1"/>
          <p:cNvSpPr>
            <a:spLocks noGrp="1"/>
          </p:cNvSpPr>
          <p:nvPr>
            <p:ph type="title"/>
          </p:nvPr>
        </p:nvSpPr>
        <p:spPr>
          <a:xfrm>
            <a:off x="609602" y="477838"/>
            <a:ext cx="11163868" cy="828948"/>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609602" y="1858435"/>
            <a:ext cx="11163868" cy="4422775"/>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791200" y="6473709"/>
            <a:ext cx="609600" cy="182880"/>
          </a:xfrm>
          <a:prstGeom prst="rect">
            <a:avLst/>
          </a:prstGeom>
        </p:spPr>
        <p:txBody>
          <a:bodyPr vert="horz" lIns="0" tIns="45720" rIns="0" bIns="0" rtlCol="0" anchor="b"/>
          <a:lstStyle>
            <a:lvl1pPr algn="ctr">
              <a:defRPr sz="1333">
                <a:solidFill>
                  <a:schemeClr val="bg1">
                    <a:lumMod val="50000"/>
                  </a:schemeClr>
                </a:solidFill>
              </a:defRPr>
            </a:lvl1pPr>
          </a:lstStyle>
          <a:p>
            <a:fld id="{41D38C63-0C35-477E-B11F-DA92E9B46DD1}" type="slidenum">
              <a:rPr lang="en-US" smtClean="0"/>
              <a:t>‹#›</a:t>
            </a:fld>
            <a:endParaRPr lang="en-US" dirty="0"/>
          </a:p>
        </p:txBody>
      </p:sp>
      <p:sp>
        <p:nvSpPr>
          <p:cNvPr id="49" name="Rectangle 48"/>
          <p:cNvSpPr/>
          <p:nvPr/>
        </p:nvSpPr>
        <p:spPr>
          <a:xfrm>
            <a:off x="0" y="-3"/>
            <a:ext cx="304800" cy="6858003"/>
          </a:xfrm>
          <a:prstGeom prst="rect">
            <a:avLst/>
          </a:prstGeom>
          <a:solidFill>
            <a:schemeClr val="tx2"/>
          </a:solidFill>
          <a:ln>
            <a:noFill/>
          </a:ln>
        </p:spPr>
        <p:txBody>
          <a:bodyPr vert="horz" wrap="square" lIns="121920" tIns="60960" rIns="121920" bIns="0" numCol="1" anchor="b" anchorCtr="0" compatLnSpc="1">
            <a:prstTxWarp prst="textNoShape">
              <a:avLst/>
            </a:prstTxWarp>
          </a:bodyPr>
          <a:lstStyle/>
          <a:p>
            <a:pPr lvl="0"/>
            <a:endParaRPr lang="en-US" sz="133" dirty="0">
              <a:solidFill>
                <a:schemeClr val="accent1"/>
              </a:solidFill>
            </a:endParaRPr>
          </a:p>
        </p:txBody>
      </p:sp>
      <p:pic>
        <p:nvPicPr>
          <p:cNvPr id="8" name="Picture 7"/>
          <p:cNvPicPr>
            <a:picLocks noChangeAspect="1"/>
          </p:cNvPicPr>
          <p:nvPr/>
        </p:nvPicPr>
        <p:blipFill>
          <a:blip r:embed="rId35" cstate="hqprint">
            <a:extLst>
              <a:ext uri="{28A0092B-C50C-407E-A947-70E740481C1C}">
                <a14:useLocalDpi xmlns:a14="http://schemas.microsoft.com/office/drawing/2010/main"/>
              </a:ext>
            </a:extLst>
          </a:blip>
          <a:stretch>
            <a:fillRect/>
          </a:stretch>
        </p:blipFill>
        <p:spPr>
          <a:xfrm>
            <a:off x="609602" y="6436112"/>
            <a:ext cx="1891671" cy="240587"/>
          </a:xfrm>
          <a:prstGeom prst="rect">
            <a:avLst/>
          </a:prstGeom>
        </p:spPr>
      </p:pic>
    </p:spTree>
    <p:extLst>
      <p:ext uri="{BB962C8B-B14F-4D97-AF65-F5344CB8AC3E}">
        <p14:creationId xmlns:p14="http://schemas.microsoft.com/office/powerpoint/2010/main" val="407604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09585" rtl="0" eaLnBrk="1" latinLnBrk="0" hangingPunct="1">
        <a:lnSpc>
          <a:spcPct val="95000"/>
        </a:lnSpc>
        <a:spcBef>
          <a:spcPct val="0"/>
        </a:spcBef>
        <a:buNone/>
        <a:defRPr sz="3733" b="1" i="0" kern="1200" cap="all" baseline="0">
          <a:solidFill>
            <a:schemeClr val="tx1">
              <a:lumMod val="50000"/>
            </a:schemeClr>
          </a:solidFill>
          <a:latin typeface="+mj-lt"/>
          <a:ea typeface="+mj-ea"/>
          <a:cs typeface="+mj-cs"/>
        </a:defRPr>
      </a:lvl1pPr>
    </p:titleStyle>
    <p:bodyStyle>
      <a:lvl1pPr marL="230712" indent="-230712" algn="l" defTabSz="609585" rtl="0" eaLnBrk="1" latinLnBrk="0" hangingPunct="1">
        <a:spcBef>
          <a:spcPts val="800"/>
        </a:spcBef>
        <a:spcAft>
          <a:spcPts val="0"/>
        </a:spcAft>
        <a:buFont typeface="Wingdings" pitchFamily="2" charset="2"/>
        <a:buChar char="§"/>
        <a:defRPr sz="2400" kern="1200" baseline="0">
          <a:solidFill>
            <a:schemeClr val="tx1">
              <a:lumMod val="50000"/>
            </a:schemeClr>
          </a:solidFill>
          <a:latin typeface="+mn-lt"/>
          <a:ea typeface="+mn-ea"/>
          <a:cs typeface="+mn-cs"/>
        </a:defRPr>
      </a:lvl1pPr>
      <a:lvl2pPr marL="694249" indent="-315376"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2pPr>
      <a:lvl3pPr marL="1071007" indent="-249760"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3pPr>
      <a:lvl4pPr marL="1449881"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4pPr>
      <a:lvl5pPr marL="1828754"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564">
          <p15:clr>
            <a:srgbClr val="F26B43"/>
          </p15:clr>
        </p15:guide>
        <p15:guide id="4" pos="5568">
          <p15:clr>
            <a:srgbClr val="F26B43"/>
          </p15:clr>
        </p15:guide>
        <p15:guide id="5" orient="horz" pos="2964">
          <p15:clr>
            <a:srgbClr val="F26B43"/>
          </p15:clr>
        </p15:guide>
        <p15:guide id="6" orient="horz" pos="1720">
          <p15:clr>
            <a:srgbClr val="F26B43"/>
          </p15:clr>
        </p15:guide>
        <p15:guide id="7" orient="horz" pos="876">
          <p15:clr>
            <a:srgbClr val="F26B43"/>
          </p15:clr>
        </p15:guide>
        <p15:guide id="8" orient="horz" pos="3180">
          <p15:clr>
            <a:srgbClr val="F26B43"/>
          </p15:clr>
        </p15:guide>
        <p15:guide id="9" pos="2880">
          <p15:clr>
            <a:srgbClr val="F26B43"/>
          </p15:clr>
        </p15:guide>
        <p15:guide id="10" orient="horz" pos="3156">
          <p15:clr>
            <a:srgbClr val="F26B43"/>
          </p15:clr>
        </p15:guide>
        <p15:guide id="11"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E8E0-20B5-47C1-8CAC-A6F2767B5F74}"/>
              </a:ext>
            </a:extLst>
          </p:cNvPr>
          <p:cNvSpPr>
            <a:spLocks noGrp="1"/>
          </p:cNvSpPr>
          <p:nvPr>
            <p:ph type="title"/>
          </p:nvPr>
        </p:nvSpPr>
        <p:spPr>
          <a:xfrm>
            <a:off x="609602" y="23129"/>
            <a:ext cx="11163868" cy="828948"/>
          </a:xfrm>
        </p:spPr>
        <p:txBody>
          <a:bodyPr/>
          <a:lstStyle/>
          <a:p>
            <a:r>
              <a:rPr lang="en-US" dirty="0"/>
              <a:t>High intensity ion source</a:t>
            </a:r>
          </a:p>
        </p:txBody>
      </p:sp>
      <p:sp>
        <p:nvSpPr>
          <p:cNvPr id="3" name="Content Placeholder 2">
            <a:extLst>
              <a:ext uri="{FF2B5EF4-FFF2-40B4-BE49-F238E27FC236}">
                <a16:creationId xmlns:a16="http://schemas.microsoft.com/office/drawing/2014/main" id="{01194EB1-F1B1-4ACF-A3FE-D8A0D892EF41}"/>
              </a:ext>
            </a:extLst>
          </p:cNvPr>
          <p:cNvSpPr>
            <a:spLocks noGrp="1"/>
          </p:cNvSpPr>
          <p:nvPr>
            <p:ph idx="1"/>
          </p:nvPr>
        </p:nvSpPr>
        <p:spPr>
          <a:xfrm>
            <a:off x="609603" y="883509"/>
            <a:ext cx="6733030" cy="5200768"/>
          </a:xfrm>
        </p:spPr>
        <p:txBody>
          <a:bodyPr/>
          <a:lstStyle/>
          <a:p>
            <a:r>
              <a:rPr lang="en-US" sz="2000" dirty="0"/>
              <a:t>Two second generation ECR ion sources provide ATLAS with &gt;5000 hours of beam each year and produce a wide array of beam species.</a:t>
            </a:r>
          </a:p>
          <a:p>
            <a:r>
              <a:rPr lang="en-US" sz="2000" dirty="0"/>
              <a:t>Programs such as the spectroscopy of isotopes with Z&gt;100 at AGFA, the in-flight production of intense mid-mass radioactive beams with RAISOR, and the N=126 factory would benefit from a higher performing source.</a:t>
            </a:r>
          </a:p>
          <a:p>
            <a:r>
              <a:rPr lang="en-US" sz="2000" dirty="0"/>
              <a:t>Third generation superconducting sources are complex and costly. An 18 GHz room temperature or hybrid (RT &amp; SC) source reduces the cost and operational complexity and can provide the required beam intensities for most species.</a:t>
            </a:r>
          </a:p>
          <a:p>
            <a:r>
              <a:rPr lang="en-US" sz="2000" dirty="0"/>
              <a:t>Perform a comprehensive design study of an 18 GHz ECR source which accommodates the introduction of solid materials and develop a cost and workforce profile. Engage U.S. vendors to develop competitive pricing.</a:t>
            </a:r>
          </a:p>
        </p:txBody>
      </p:sp>
      <p:sp>
        <p:nvSpPr>
          <p:cNvPr id="9" name="Slide Number Placeholder 8">
            <a:extLst>
              <a:ext uri="{FF2B5EF4-FFF2-40B4-BE49-F238E27FC236}">
                <a16:creationId xmlns:a16="http://schemas.microsoft.com/office/drawing/2014/main" id="{944F7865-FCE7-489E-9130-D1E3640A698A}"/>
              </a:ext>
            </a:extLst>
          </p:cNvPr>
          <p:cNvSpPr>
            <a:spLocks noGrp="1"/>
          </p:cNvSpPr>
          <p:nvPr>
            <p:ph type="sldNum" sz="quarter" idx="13"/>
          </p:nvPr>
        </p:nvSpPr>
        <p:spPr/>
        <p:txBody>
          <a:bodyPr/>
          <a:lstStyle/>
          <a:p>
            <a:fld id="{41D38C63-0C35-477E-B11F-DA92E9B46DD1}" type="slidenum">
              <a:rPr lang="en-US" smtClean="0"/>
              <a:t>1</a:t>
            </a:fld>
            <a:endParaRPr lang="en-US" dirty="0"/>
          </a:p>
        </p:txBody>
      </p:sp>
      <p:pic>
        <p:nvPicPr>
          <p:cNvPr id="7" name="Picture 6" descr="A picture containing LEGO, toy&#10;&#10;Description automatically generated">
            <a:extLst>
              <a:ext uri="{FF2B5EF4-FFF2-40B4-BE49-F238E27FC236}">
                <a16:creationId xmlns:a16="http://schemas.microsoft.com/office/drawing/2014/main" id="{B3B84D50-71F7-22C7-0D86-71B192C90481}"/>
              </a:ext>
            </a:extLst>
          </p:cNvPr>
          <p:cNvPicPr>
            <a:picLocks noChangeAspect="1"/>
          </p:cNvPicPr>
          <p:nvPr/>
        </p:nvPicPr>
        <p:blipFill rotWithShape="1">
          <a:blip r:embed="rId2">
            <a:extLst>
              <a:ext uri="{28A0092B-C50C-407E-A947-70E740481C1C}">
                <a14:useLocalDpi xmlns:a14="http://schemas.microsoft.com/office/drawing/2010/main" val="0"/>
              </a:ext>
            </a:extLst>
          </a:blip>
          <a:srcRect l="5354" r="35050"/>
          <a:stretch/>
        </p:blipFill>
        <p:spPr>
          <a:xfrm>
            <a:off x="7926256" y="3429000"/>
            <a:ext cx="3248969" cy="2964127"/>
          </a:xfrm>
          <a:prstGeom prst="rect">
            <a:avLst/>
          </a:prstGeom>
        </p:spPr>
      </p:pic>
      <p:pic>
        <p:nvPicPr>
          <p:cNvPr id="8" name="Picture 7">
            <a:extLst>
              <a:ext uri="{FF2B5EF4-FFF2-40B4-BE49-F238E27FC236}">
                <a16:creationId xmlns:a16="http://schemas.microsoft.com/office/drawing/2014/main" id="{49CC227A-C6AF-2FF6-2BFB-B68CE610D475}"/>
              </a:ext>
            </a:extLst>
          </p:cNvPr>
          <p:cNvPicPr>
            <a:picLocks noChangeAspect="1"/>
          </p:cNvPicPr>
          <p:nvPr/>
        </p:nvPicPr>
        <p:blipFill rotWithShape="1">
          <a:blip r:embed="rId3"/>
          <a:srcRect l="7070"/>
          <a:stretch/>
        </p:blipFill>
        <p:spPr>
          <a:xfrm>
            <a:off x="7275864" y="264060"/>
            <a:ext cx="4830792" cy="2989733"/>
          </a:xfrm>
          <a:prstGeom prst="rect">
            <a:avLst/>
          </a:prstGeom>
        </p:spPr>
      </p:pic>
    </p:spTree>
    <p:extLst>
      <p:ext uri="{BB962C8B-B14F-4D97-AF65-F5344CB8AC3E}">
        <p14:creationId xmlns:p14="http://schemas.microsoft.com/office/powerpoint/2010/main" val="1220584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E8E0-20B5-47C1-8CAC-A6F2767B5F74}"/>
              </a:ext>
            </a:extLst>
          </p:cNvPr>
          <p:cNvSpPr>
            <a:spLocks noGrp="1"/>
          </p:cNvSpPr>
          <p:nvPr>
            <p:ph type="title"/>
          </p:nvPr>
        </p:nvSpPr>
        <p:spPr>
          <a:xfrm>
            <a:off x="609602" y="23129"/>
            <a:ext cx="11163868" cy="828948"/>
          </a:xfrm>
        </p:spPr>
        <p:txBody>
          <a:bodyPr/>
          <a:lstStyle/>
          <a:p>
            <a:r>
              <a:rPr lang="en-US" dirty="0"/>
              <a:t>Surface treatment and maintenance</a:t>
            </a:r>
          </a:p>
        </p:txBody>
      </p:sp>
      <p:sp>
        <p:nvSpPr>
          <p:cNvPr id="3" name="Content Placeholder 2">
            <a:extLst>
              <a:ext uri="{FF2B5EF4-FFF2-40B4-BE49-F238E27FC236}">
                <a16:creationId xmlns:a16="http://schemas.microsoft.com/office/drawing/2014/main" id="{01194EB1-F1B1-4ACF-A3FE-D8A0D892EF41}"/>
              </a:ext>
            </a:extLst>
          </p:cNvPr>
          <p:cNvSpPr>
            <a:spLocks noGrp="1"/>
          </p:cNvSpPr>
          <p:nvPr>
            <p:ph idx="1"/>
          </p:nvPr>
        </p:nvSpPr>
        <p:spPr>
          <a:xfrm>
            <a:off x="609603" y="883508"/>
            <a:ext cx="7398863" cy="5370987"/>
          </a:xfrm>
        </p:spPr>
        <p:txBody>
          <a:bodyPr/>
          <a:lstStyle/>
          <a:p>
            <a:r>
              <a:rPr lang="en-US" sz="2000" dirty="0"/>
              <a:t>ECR sources are utilized for Accelerator Mass Spectrometry with noble gas radionuclides (Ar-39) and heavier nuclides requiring isobaric discrimination (Sm-146) as well as charge breeding of radioactive ion beams for post-acceleration.</a:t>
            </a:r>
          </a:p>
          <a:p>
            <a:r>
              <a:rPr lang="en-US" sz="2000" dirty="0"/>
              <a:t>Stable contaminant beams obscure the AMS or RIB species of interest and limit detector rates. Progress has been made with cleaning techniques, surface coatings, and liners, but these are time consuming or hinder source performance.</a:t>
            </a:r>
          </a:p>
          <a:p>
            <a:r>
              <a:rPr lang="en-US" sz="2000" dirty="0"/>
              <a:t>In situ cleaning or coating techniques which do not introduce additional contaminants are required with Atomic Layer Deposition being a possible path forward.</a:t>
            </a:r>
          </a:p>
          <a:p>
            <a:r>
              <a:rPr lang="en-US" sz="2000" dirty="0"/>
              <a:t>Perform off-line tests with representative source components benchmarking surface contaminant reduction and ensuring no degradation of component performance before implementing method on the ATLAS ECR3 ion source.</a:t>
            </a:r>
          </a:p>
        </p:txBody>
      </p:sp>
      <p:sp>
        <p:nvSpPr>
          <p:cNvPr id="9" name="Slide Number Placeholder 8">
            <a:extLst>
              <a:ext uri="{FF2B5EF4-FFF2-40B4-BE49-F238E27FC236}">
                <a16:creationId xmlns:a16="http://schemas.microsoft.com/office/drawing/2014/main" id="{944F7865-FCE7-489E-9130-D1E3640A698A}"/>
              </a:ext>
            </a:extLst>
          </p:cNvPr>
          <p:cNvSpPr>
            <a:spLocks noGrp="1"/>
          </p:cNvSpPr>
          <p:nvPr>
            <p:ph type="sldNum" sz="quarter" idx="13"/>
          </p:nvPr>
        </p:nvSpPr>
        <p:spPr/>
        <p:txBody>
          <a:bodyPr/>
          <a:lstStyle/>
          <a:p>
            <a:fld id="{41D38C63-0C35-477E-B11F-DA92E9B46DD1}" type="slidenum">
              <a:rPr lang="en-US" smtClean="0"/>
              <a:t>2</a:t>
            </a:fld>
            <a:endParaRPr lang="en-US" dirty="0"/>
          </a:p>
        </p:txBody>
      </p:sp>
      <p:pic>
        <p:nvPicPr>
          <p:cNvPr id="10" name="Picture 9" descr="A picture containing indoor, empty, eaten&#10;&#10;Description automatically generated">
            <a:extLst>
              <a:ext uri="{FF2B5EF4-FFF2-40B4-BE49-F238E27FC236}">
                <a16:creationId xmlns:a16="http://schemas.microsoft.com/office/drawing/2014/main" id="{4FD81EE8-4409-9648-32F9-24DB13FD6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3693" y="819632"/>
            <a:ext cx="2996185" cy="2186789"/>
          </a:xfrm>
          <a:prstGeom prst="rect">
            <a:avLst/>
          </a:prstGeom>
        </p:spPr>
      </p:pic>
      <p:pic>
        <p:nvPicPr>
          <p:cNvPr id="5" name="Picture 4" descr="A picture containing metal, steel, stainless, disk brake&#10;&#10;Description automatically generated">
            <a:extLst>
              <a:ext uri="{FF2B5EF4-FFF2-40B4-BE49-F238E27FC236}">
                <a16:creationId xmlns:a16="http://schemas.microsoft.com/office/drawing/2014/main" id="{0CC84000-7479-0300-0280-AA7F920AB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342" y="2168929"/>
            <a:ext cx="2233310" cy="1674983"/>
          </a:xfrm>
          <a:prstGeom prst="rect">
            <a:avLst/>
          </a:prstGeom>
        </p:spPr>
      </p:pic>
      <p:pic>
        <p:nvPicPr>
          <p:cNvPr id="14" name="Picture 3" descr="Vo002_02">
            <a:extLst>
              <a:ext uri="{FF2B5EF4-FFF2-40B4-BE49-F238E27FC236}">
                <a16:creationId xmlns:a16="http://schemas.microsoft.com/office/drawing/2014/main" id="{0F225FFC-FB10-6C9C-A868-241ECFB8C57F}"/>
              </a:ext>
            </a:extLst>
          </p:cNvPr>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l="17830" t="2988" b="-4790"/>
          <a:stretch>
            <a:fillRect/>
          </a:stretch>
        </p:blipFill>
        <p:spPr bwMode="auto">
          <a:xfrm>
            <a:off x="9845511" y="3111305"/>
            <a:ext cx="2030454" cy="336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5">
            <a:extLst>
              <a:ext uri="{FF2B5EF4-FFF2-40B4-BE49-F238E27FC236}">
                <a16:creationId xmlns:a16="http://schemas.microsoft.com/office/drawing/2014/main" id="{6AC3DBBF-FA50-72A6-4779-2D6D930C6C37}"/>
              </a:ext>
            </a:extLst>
          </p:cNvPr>
          <p:cNvGrpSpPr>
            <a:grpSpLocks/>
          </p:cNvGrpSpPr>
          <p:nvPr/>
        </p:nvGrpSpPr>
        <p:grpSpPr bwMode="auto">
          <a:xfrm>
            <a:off x="10332720" y="5916167"/>
            <a:ext cx="585216" cy="338327"/>
            <a:chOff x="482" y="3648"/>
            <a:chExt cx="367" cy="226"/>
          </a:xfrm>
        </p:grpSpPr>
        <p:sp>
          <p:nvSpPr>
            <p:cNvPr id="16" name="Rectangle 6">
              <a:extLst>
                <a:ext uri="{FF2B5EF4-FFF2-40B4-BE49-F238E27FC236}">
                  <a16:creationId xmlns:a16="http://schemas.microsoft.com/office/drawing/2014/main" id="{7CE4C4E4-4573-A714-1ABD-64404AFC5394}"/>
                </a:ext>
              </a:extLst>
            </p:cNvPr>
            <p:cNvSpPr>
              <a:spLocks noChangeArrowheads="1"/>
            </p:cNvSpPr>
            <p:nvPr/>
          </p:nvSpPr>
          <p:spPr bwMode="auto">
            <a:xfrm>
              <a:off x="510" y="3684"/>
              <a:ext cx="337" cy="19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17" name="Line 7">
              <a:extLst>
                <a:ext uri="{FF2B5EF4-FFF2-40B4-BE49-F238E27FC236}">
                  <a16:creationId xmlns:a16="http://schemas.microsoft.com/office/drawing/2014/main" id="{CC803842-6733-1C36-C37B-BD369DADFEF9}"/>
                </a:ext>
              </a:extLst>
            </p:cNvPr>
            <p:cNvSpPr>
              <a:spLocks noChangeShapeType="1"/>
            </p:cNvSpPr>
            <p:nvPr/>
          </p:nvSpPr>
          <p:spPr bwMode="auto">
            <a:xfrm rot="-5400000">
              <a:off x="668" y="3739"/>
              <a:ext cx="0" cy="20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8">
              <a:extLst>
                <a:ext uri="{FF2B5EF4-FFF2-40B4-BE49-F238E27FC236}">
                  <a16:creationId xmlns:a16="http://schemas.microsoft.com/office/drawing/2014/main" id="{694681D4-12D6-3A95-26D2-571117F9669F}"/>
                </a:ext>
              </a:extLst>
            </p:cNvPr>
            <p:cNvSpPr txBox="1">
              <a:spLocks noChangeArrowheads="1"/>
            </p:cNvSpPr>
            <p:nvPr/>
          </p:nvSpPr>
          <p:spPr bwMode="auto">
            <a:xfrm>
              <a:off x="482" y="364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dirty="0"/>
                <a:t>1 </a:t>
              </a:r>
              <a:r>
                <a:rPr lang="el-GR" altLang="en-US" sz="1400" dirty="0">
                  <a:cs typeface="Arial" pitchFamily="34" charset="0"/>
                </a:rPr>
                <a:t>μ</a:t>
              </a:r>
              <a:r>
                <a:rPr lang="en-US" altLang="en-US" sz="1400" dirty="0"/>
                <a:t>m</a:t>
              </a:r>
            </a:p>
          </p:txBody>
        </p:sp>
      </p:grpSp>
      <p:sp>
        <p:nvSpPr>
          <p:cNvPr id="19" name="Text Box 20">
            <a:extLst>
              <a:ext uri="{FF2B5EF4-FFF2-40B4-BE49-F238E27FC236}">
                <a16:creationId xmlns:a16="http://schemas.microsoft.com/office/drawing/2014/main" id="{39506B2C-703B-3F6D-1C11-EC28B5917153}"/>
              </a:ext>
            </a:extLst>
          </p:cNvPr>
          <p:cNvSpPr txBox="1">
            <a:spLocks noChangeArrowheads="1"/>
          </p:cNvSpPr>
          <p:nvPr/>
        </p:nvSpPr>
        <p:spPr bwMode="auto">
          <a:xfrm>
            <a:off x="10219388" y="4425794"/>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dirty="0" err="1">
                <a:solidFill>
                  <a:schemeClr val="tx1">
                    <a:lumMod val="50000"/>
                  </a:schemeClr>
                </a:solidFill>
              </a:rPr>
              <a:t>ZnO</a:t>
            </a:r>
            <a:endParaRPr lang="en-US" altLang="en-US" sz="1800" b="1" dirty="0">
              <a:solidFill>
                <a:schemeClr val="tx1">
                  <a:lumMod val="50000"/>
                </a:schemeClr>
              </a:solidFill>
            </a:endParaRPr>
          </a:p>
        </p:txBody>
      </p:sp>
      <p:sp>
        <p:nvSpPr>
          <p:cNvPr id="20" name="Text Box 21">
            <a:extLst>
              <a:ext uri="{FF2B5EF4-FFF2-40B4-BE49-F238E27FC236}">
                <a16:creationId xmlns:a16="http://schemas.microsoft.com/office/drawing/2014/main" id="{39408FB6-9404-B70F-A492-A3D34F085535}"/>
              </a:ext>
            </a:extLst>
          </p:cNvPr>
          <p:cNvSpPr txBox="1">
            <a:spLocks noChangeArrowheads="1"/>
          </p:cNvSpPr>
          <p:nvPr/>
        </p:nvSpPr>
        <p:spPr bwMode="auto">
          <a:xfrm>
            <a:off x="10340038" y="5240186"/>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dirty="0">
                <a:solidFill>
                  <a:schemeClr val="tx1">
                    <a:lumMod val="50000"/>
                  </a:schemeClr>
                </a:solidFill>
              </a:rPr>
              <a:t>Si</a:t>
            </a:r>
          </a:p>
        </p:txBody>
      </p:sp>
      <p:cxnSp>
        <p:nvCxnSpPr>
          <p:cNvPr id="24" name="Straight Connector 23">
            <a:extLst>
              <a:ext uri="{FF2B5EF4-FFF2-40B4-BE49-F238E27FC236}">
                <a16:creationId xmlns:a16="http://schemas.microsoft.com/office/drawing/2014/main" id="{338CA540-04D4-EE63-CC8C-95D6B2A5F19B}"/>
              </a:ext>
            </a:extLst>
          </p:cNvPr>
          <p:cNvCxnSpPr>
            <a:cxnSpLocks/>
          </p:cNvCxnSpPr>
          <p:nvPr/>
        </p:nvCxnSpPr>
        <p:spPr>
          <a:xfrm>
            <a:off x="10540063" y="4792507"/>
            <a:ext cx="470400" cy="233534"/>
          </a:xfrm>
          <a:prstGeom prst="line">
            <a:avLst/>
          </a:prstGeom>
          <a:ln w="28575">
            <a:solidFill>
              <a:schemeClr val="tx1">
                <a:lumMod val="50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18530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6977731-C412-3943-B741-04857B423370}" vid="{1CB93506-B23E-0946-9F6E-16BB195DC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Argonne 75th Anniversary presentation template_16x9</Template>
  <TotalTime>5708</TotalTime>
  <Words>283</Words>
  <Application>Microsoft Office PowerPoint</Application>
  <PresentationFormat>Widescreen</PresentationFormat>
  <Paragraphs>15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Wingdings</vt:lpstr>
      <vt:lpstr>1_presentation_16x9</vt:lpstr>
      <vt:lpstr>High intensity ion source</vt:lpstr>
      <vt:lpstr>Surface treatment and maintenance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Matt R.</dc:creator>
  <cp:lastModifiedBy>Vondrasek, Richard C.</cp:lastModifiedBy>
  <cp:revision>105</cp:revision>
  <dcterms:created xsi:type="dcterms:W3CDTF">2021-05-06T15:35:21Z</dcterms:created>
  <dcterms:modified xsi:type="dcterms:W3CDTF">2022-11-12T00:04:35Z</dcterms:modified>
</cp:coreProperties>
</file>