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g2mlg9/zemaEipfRepuK3fF27f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lvogt@lbl.gov" TargetMode="External"/><Relationship Id="rId4" Type="http://schemas.openxmlformats.org/officeDocument/2006/relationships/hyperlink" Target="mailto:icloet@anl.go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/>
          <p:nvPr/>
        </p:nvSpPr>
        <p:spPr>
          <a:xfrm>
            <a:off x="458100" y="794145"/>
            <a:ext cx="82278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Template for Workshops at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DNP Fall Meeting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21150" y="2846900"/>
            <a:ext cx="8501700" cy="28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On the next slide, fill in text identified by *** text ***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(Replace *** text *** with your text, please delete *** text ***)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799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Slide 3 can be split into 2-3 slides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799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799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Please return slides 2 and 3 to: 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799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Ramona Vogt (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rlvogt@lbl.gov</a:t>
            </a:r>
            <a:r>
              <a:rPr lang="en-US" sz="2400">
                <a:solidFill>
                  <a:schemeClr val="dk1"/>
                </a:solidFill>
              </a:rPr>
              <a:t>) and Ian Cloët (</a:t>
            </a:r>
            <a:r>
              <a:rPr lang="en-US" sz="2400" u="sng">
                <a:solidFill>
                  <a:schemeClr val="hlink"/>
                </a:solidFill>
                <a:hlinkClick r:id="rId4"/>
              </a:rPr>
              <a:t>icloet@anl.gov</a:t>
            </a:r>
            <a:r>
              <a:rPr lang="en-US" sz="2400">
                <a:solidFill>
                  <a:schemeClr val="dk1"/>
                </a:solidFill>
              </a:rPr>
              <a:t>)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/>
          <p:nvPr/>
        </p:nvSpPr>
        <p:spPr>
          <a:xfrm>
            <a:off x="349575" y="2138275"/>
            <a:ext cx="8227800" cy="24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600">
                <a:solidFill>
                  <a:schemeClr val="dk1"/>
                </a:solidFill>
              </a:rPr>
              <a:t>Workshop Title:</a:t>
            </a:r>
            <a:r>
              <a:rPr lang="en-US" sz="1600">
                <a:solidFill>
                  <a:schemeClr val="dk1"/>
                </a:solidFill>
              </a:rPr>
              <a:t> *** Proposed workshop title ***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</a:rPr>
              <a:t>Workshop Chairs:</a:t>
            </a:r>
            <a:r>
              <a:rPr lang="en-US" sz="1600">
                <a:solidFill>
                  <a:schemeClr val="dk1"/>
                </a:solidFill>
              </a:rPr>
              <a:t>  *** Proposed workshop chairs, one for each half of workshop ***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Please include the email address and institution of the proposed chairs.  Chairs must agree to chair training before the DNP meeting.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</a:rPr>
              <a:t>Overview:</a:t>
            </a:r>
            <a:r>
              <a:rPr lang="en-US" sz="1600">
                <a:solidFill>
                  <a:schemeClr val="dk1"/>
                </a:solidFill>
              </a:rPr>
              <a:t>   *** Brief summary of the broad thrust of and motivation for the workshop ***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</a:rPr>
              <a:t>This summary should, if the workshop is accepted, be suitable for posting on the DNP website and the DNP newsletter to advertise the workshop and attract participants.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457200" y="274320"/>
            <a:ext cx="82278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DNP Fall Meeting, Chicago, IL (2025)</a:t>
            </a:r>
            <a:br>
              <a:rPr lang="en-US" sz="1800">
                <a:latin typeface="Arial"/>
                <a:ea typeface="Arial"/>
                <a:cs typeface="Arial"/>
                <a:sym typeface="Arial"/>
              </a:rPr>
            </a:br>
            <a:r>
              <a:rPr b="1" lang="en-US" sz="2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Proposal for a Pre-Meeting Workshop, submitted by: </a:t>
            </a:r>
            <a:br>
              <a:rPr lang="en-US" sz="1800">
                <a:latin typeface="Arial"/>
                <a:ea typeface="Arial"/>
                <a:cs typeface="Arial"/>
                <a:sym typeface="Arial"/>
              </a:rPr>
            </a:br>
            <a:r>
              <a:rPr b="1" lang="en-US" sz="2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proposing DNP member(s) ***</a:t>
            </a:r>
            <a:endParaRPr b="0" sz="2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/>
          <p:nvPr/>
        </p:nvSpPr>
        <p:spPr>
          <a:xfrm>
            <a:off x="0" y="75960"/>
            <a:ext cx="91422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DNP Fall Meeting, Chicago, IL (2025) 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Proposal for a Pre-Meeting Workshop, submitted by: </a:t>
            </a:r>
            <a:br>
              <a:rPr b="0" i="0" lang="en-US" sz="1800" u="none" cap="none" strike="noStrike"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proposing DNP member(s) ***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/>
          <p:nvPr/>
        </p:nvSpPr>
        <p:spPr>
          <a:xfrm>
            <a:off x="114305" y="1514775"/>
            <a:ext cx="8913600" cy="57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Proposed Talks and Speakers: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*** Talk #1 Title ***:  *** Talk #1 proposed speaker (institution)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#1 summarizing content and interest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*** Talk #2 Title ***:  *** Talk #2 proposed speaker (institution)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#2 summarizing content and interest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*** Talk #3 Title ***:  *** Talk #3 proposed speaker (institution)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#3 summarizing content and interest ***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DEI Question: 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 the speakers promote diversity and excellence? </a:t>
            </a:r>
            <a:r>
              <a:rPr b="1" i="0" lang="en-US" sz="1600" u="none" cap="none" strike="noStrike">
                <a:solidFill>
                  <a:srgbClr val="000000"/>
                </a:solidFill>
              </a:rPr>
              <a:t>***</a:t>
            </a:r>
            <a:endParaRPr b="1" i="0" sz="16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114300" y="3930425"/>
            <a:ext cx="7009200" cy="26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*** Talk #</a:t>
            </a:r>
            <a:r>
              <a:rPr b="1" lang="en-US" sz="1600"/>
              <a:t>4</a:t>
            </a: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Title ***:  *** Talk #</a:t>
            </a:r>
            <a:r>
              <a:rPr b="1" lang="en-US" sz="1600"/>
              <a:t>4</a:t>
            </a:r>
            <a:r>
              <a:rPr b="1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proposed speaker (institution) *** 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</a:t>
            </a:r>
            <a:r>
              <a:rPr lang="en-US" sz="1600"/>
              <a:t>4</a:t>
            </a: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summarizing content and interest ***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sz="1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5) *** Talk #</a:t>
            </a:r>
            <a:r>
              <a:rPr b="1" lang="en-US" sz="1600"/>
              <a:t>5</a:t>
            </a: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Title ***:  *** Talk #</a:t>
            </a:r>
            <a:r>
              <a:rPr b="1" lang="en-US" sz="1600"/>
              <a:t>5</a:t>
            </a: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proposed speaker (institution) ***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</a:t>
            </a:r>
            <a:r>
              <a:rPr lang="en-US" sz="1600"/>
              <a:t>5</a:t>
            </a: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summarizing content and interest ***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sz="1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6) *** Talk #</a:t>
            </a:r>
            <a:r>
              <a:rPr b="1" lang="en-US" sz="1600"/>
              <a:t>6</a:t>
            </a: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Title ***:  *** Talk #</a:t>
            </a:r>
            <a:r>
              <a:rPr b="1" lang="en-US" sz="1600"/>
              <a:t>6</a:t>
            </a:r>
            <a:r>
              <a:rPr b="1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proposed speaker (institution) ***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Brief description of Talk #</a:t>
            </a:r>
            <a:r>
              <a:rPr lang="en-US" sz="1600"/>
              <a:t>6</a:t>
            </a:r>
            <a:r>
              <a:rPr b="0" lang="en-US" sz="16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summarizing content and interest ***</a:t>
            </a:r>
            <a:endParaRPr b="0" sz="1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Alternate speaker(s):  </a:t>
            </a:r>
            <a:r>
              <a:rPr b="0" lang="en-US" sz="1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*** possible alternate speakers ***</a:t>
            </a:r>
            <a:endParaRPr b="0" sz="1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2024-02-11T19:17:53Z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